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73" r:id="rId5"/>
    <p:sldId id="287" r:id="rId6"/>
    <p:sldId id="288" r:id="rId7"/>
    <p:sldId id="289" r:id="rId8"/>
    <p:sldId id="290" r:id="rId9"/>
    <p:sldId id="291" r:id="rId10"/>
    <p:sldId id="292"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1F140F-C296-4DA1-B790-EC5AD1E35896}" type="doc">
      <dgm:prSet loTypeId="urn:microsoft.com/office/officeart/2005/8/layout/orgChart1" loCatId="hierarchy" qsTypeId="urn:microsoft.com/office/officeart/2005/8/quickstyle/3d4" qsCatId="3D" csTypeId="urn:microsoft.com/office/officeart/2005/8/colors/accent1_2" csCatId="accent1" phldr="1"/>
      <dgm:spPr/>
      <dgm:t>
        <a:bodyPr/>
        <a:lstStyle/>
        <a:p>
          <a:endParaRPr lang="en-GB"/>
        </a:p>
      </dgm:t>
    </dgm:pt>
    <dgm:pt modelId="{8EEF6496-518F-4AA4-8A91-7A606079BFC8}">
      <dgm:prSet phldrT="[Text]"/>
      <dgm:spPr/>
      <dgm:t>
        <a:bodyPr/>
        <a:lstStyle/>
        <a:p>
          <a:r>
            <a:rPr lang="en-GB" dirty="0"/>
            <a:t>Drama</a:t>
          </a:r>
        </a:p>
      </dgm:t>
    </dgm:pt>
    <dgm:pt modelId="{96BDF3B8-66B3-4758-90B0-160C985CC9DF}" type="parTrans" cxnId="{42DF84AC-8B03-4031-B41A-FFE6A1E9C50E}">
      <dgm:prSet/>
      <dgm:spPr/>
      <dgm:t>
        <a:bodyPr/>
        <a:lstStyle/>
        <a:p>
          <a:endParaRPr lang="en-GB"/>
        </a:p>
      </dgm:t>
    </dgm:pt>
    <dgm:pt modelId="{B2993B8F-E325-4B1B-943C-A29962381136}" type="sibTrans" cxnId="{42DF84AC-8B03-4031-B41A-FFE6A1E9C50E}">
      <dgm:prSet/>
      <dgm:spPr/>
      <dgm:t>
        <a:bodyPr/>
        <a:lstStyle/>
        <a:p>
          <a:endParaRPr lang="en-GB"/>
        </a:p>
      </dgm:t>
    </dgm:pt>
    <dgm:pt modelId="{C686CEB8-A8E9-4974-AEF4-F619A6C6C4D5}">
      <dgm:prSet phldrT="[Text]"/>
      <dgm:spPr/>
      <dgm:t>
        <a:bodyPr/>
        <a:lstStyle/>
        <a:p>
          <a:r>
            <a:rPr lang="en-GB" dirty="0"/>
            <a:t>Develops the whole person </a:t>
          </a:r>
        </a:p>
      </dgm:t>
    </dgm:pt>
    <dgm:pt modelId="{15862181-92C1-4D2D-B93F-AD0ADABA51BD}" type="parTrans" cxnId="{533B3EDC-6697-4FB3-9275-26F5D912DA13}">
      <dgm:prSet/>
      <dgm:spPr/>
      <dgm:t>
        <a:bodyPr/>
        <a:lstStyle/>
        <a:p>
          <a:endParaRPr lang="en-GB"/>
        </a:p>
      </dgm:t>
    </dgm:pt>
    <dgm:pt modelId="{E1C157F7-FE9C-4904-A27D-2DA1D58221D3}" type="sibTrans" cxnId="{533B3EDC-6697-4FB3-9275-26F5D912DA13}">
      <dgm:prSet/>
      <dgm:spPr/>
      <dgm:t>
        <a:bodyPr/>
        <a:lstStyle/>
        <a:p>
          <a:endParaRPr lang="en-GB"/>
        </a:p>
      </dgm:t>
    </dgm:pt>
    <dgm:pt modelId="{5C2EE51C-D88D-41DC-9DD1-2C5BA2BE2E2E}">
      <dgm:prSet phldrT="[Text]"/>
      <dgm:spPr/>
      <dgm:t>
        <a:bodyPr/>
        <a:lstStyle/>
        <a:p>
          <a:r>
            <a:rPr lang="en-GB" dirty="0"/>
            <a:t>Fosters a spirit of co operation and builds teamwork</a:t>
          </a:r>
        </a:p>
      </dgm:t>
    </dgm:pt>
    <dgm:pt modelId="{961B4CCA-8701-4EF9-92A8-E8222FEDB15C}" type="parTrans" cxnId="{2412FD24-77A8-4EDB-BE64-687906BF33A0}">
      <dgm:prSet/>
      <dgm:spPr/>
      <dgm:t>
        <a:bodyPr/>
        <a:lstStyle/>
        <a:p>
          <a:endParaRPr lang="en-GB"/>
        </a:p>
      </dgm:t>
    </dgm:pt>
    <dgm:pt modelId="{6AE67D0A-56FE-469D-A2E5-6428D7457FBA}" type="sibTrans" cxnId="{2412FD24-77A8-4EDB-BE64-687906BF33A0}">
      <dgm:prSet/>
      <dgm:spPr/>
      <dgm:t>
        <a:bodyPr/>
        <a:lstStyle/>
        <a:p>
          <a:endParaRPr lang="en-GB"/>
        </a:p>
      </dgm:t>
    </dgm:pt>
    <dgm:pt modelId="{7AC55D51-40B7-4D70-804D-8BB7EE642BBB}">
      <dgm:prSet phldrT="[Text]"/>
      <dgm:spPr/>
      <dgm:t>
        <a:bodyPr/>
        <a:lstStyle/>
        <a:p>
          <a:r>
            <a:rPr lang="en-GB" dirty="0"/>
            <a:t>Deepens your ability to empathise</a:t>
          </a:r>
        </a:p>
      </dgm:t>
    </dgm:pt>
    <dgm:pt modelId="{33C26219-7B25-4C6F-AD21-A9440EC86597}" type="parTrans" cxnId="{06525346-5F08-42EC-B3DC-CAA56745FA1C}">
      <dgm:prSet/>
      <dgm:spPr/>
      <dgm:t>
        <a:bodyPr/>
        <a:lstStyle/>
        <a:p>
          <a:endParaRPr lang="en-GB"/>
        </a:p>
      </dgm:t>
    </dgm:pt>
    <dgm:pt modelId="{56CEE750-7205-497E-B481-83242AD2D9CD}" type="sibTrans" cxnId="{06525346-5F08-42EC-B3DC-CAA56745FA1C}">
      <dgm:prSet/>
      <dgm:spPr/>
      <dgm:t>
        <a:bodyPr/>
        <a:lstStyle/>
        <a:p>
          <a:endParaRPr lang="en-GB"/>
        </a:p>
      </dgm:t>
    </dgm:pt>
    <dgm:pt modelId="{479C7931-7F4C-420A-B4DD-DC7DA951AB89}" type="pres">
      <dgm:prSet presAssocID="{731F140F-C296-4DA1-B790-EC5AD1E35896}" presName="hierChild1" presStyleCnt="0">
        <dgm:presLayoutVars>
          <dgm:orgChart val="1"/>
          <dgm:chPref val="1"/>
          <dgm:dir/>
          <dgm:animOne val="branch"/>
          <dgm:animLvl val="lvl"/>
          <dgm:resizeHandles/>
        </dgm:presLayoutVars>
      </dgm:prSet>
      <dgm:spPr/>
    </dgm:pt>
    <dgm:pt modelId="{7533D0C9-B76D-4DE8-9312-120EC65F5FD3}" type="pres">
      <dgm:prSet presAssocID="{8EEF6496-518F-4AA4-8A91-7A606079BFC8}" presName="hierRoot1" presStyleCnt="0">
        <dgm:presLayoutVars>
          <dgm:hierBranch val="init"/>
        </dgm:presLayoutVars>
      </dgm:prSet>
      <dgm:spPr/>
    </dgm:pt>
    <dgm:pt modelId="{3471349E-8E0A-4313-94B1-8EE81EBAEAE0}" type="pres">
      <dgm:prSet presAssocID="{8EEF6496-518F-4AA4-8A91-7A606079BFC8}" presName="rootComposite1" presStyleCnt="0"/>
      <dgm:spPr/>
    </dgm:pt>
    <dgm:pt modelId="{250D5F70-D513-4398-8267-9470CA839840}" type="pres">
      <dgm:prSet presAssocID="{8EEF6496-518F-4AA4-8A91-7A606079BFC8}" presName="rootText1" presStyleLbl="node0" presStyleIdx="0" presStyleCnt="1" custScaleX="131609" custLinFactNeighborX="-29272" custLinFactNeighborY="-12660">
        <dgm:presLayoutVars>
          <dgm:chPref val="3"/>
        </dgm:presLayoutVars>
      </dgm:prSet>
      <dgm:spPr/>
    </dgm:pt>
    <dgm:pt modelId="{A53376AC-A101-4904-8F42-04137AFC802F}" type="pres">
      <dgm:prSet presAssocID="{8EEF6496-518F-4AA4-8A91-7A606079BFC8}" presName="rootConnector1" presStyleLbl="node1" presStyleIdx="0" presStyleCnt="0"/>
      <dgm:spPr/>
    </dgm:pt>
    <dgm:pt modelId="{A013EC96-0F16-4B36-8950-3AB13EE41759}" type="pres">
      <dgm:prSet presAssocID="{8EEF6496-518F-4AA4-8A91-7A606079BFC8}" presName="hierChild2" presStyleCnt="0"/>
      <dgm:spPr/>
    </dgm:pt>
    <dgm:pt modelId="{4D105039-7906-4942-9CF3-B3448B33C500}" type="pres">
      <dgm:prSet presAssocID="{15862181-92C1-4D2D-B93F-AD0ADABA51BD}" presName="Name37" presStyleLbl="parChTrans1D2" presStyleIdx="0" presStyleCnt="3"/>
      <dgm:spPr/>
    </dgm:pt>
    <dgm:pt modelId="{30FFAFDA-EAA7-4C72-8B02-1A6D527CB1BC}" type="pres">
      <dgm:prSet presAssocID="{C686CEB8-A8E9-4974-AEF4-F619A6C6C4D5}" presName="hierRoot2" presStyleCnt="0">
        <dgm:presLayoutVars>
          <dgm:hierBranch val="init"/>
        </dgm:presLayoutVars>
      </dgm:prSet>
      <dgm:spPr/>
    </dgm:pt>
    <dgm:pt modelId="{CB412074-A319-43A5-8E14-B8B8595F5628}" type="pres">
      <dgm:prSet presAssocID="{C686CEB8-A8E9-4974-AEF4-F619A6C6C4D5}" presName="rootComposite" presStyleCnt="0"/>
      <dgm:spPr/>
    </dgm:pt>
    <dgm:pt modelId="{E39FBE2B-C3D8-4684-B29C-CB0C31A790A3}" type="pres">
      <dgm:prSet presAssocID="{C686CEB8-A8E9-4974-AEF4-F619A6C6C4D5}" presName="rootText" presStyleLbl="node2" presStyleIdx="0" presStyleCnt="3" custScaleX="140171" custScaleY="92724" custLinFactNeighborX="-5100" custLinFactNeighborY="40389">
        <dgm:presLayoutVars>
          <dgm:chPref val="3"/>
        </dgm:presLayoutVars>
      </dgm:prSet>
      <dgm:spPr/>
    </dgm:pt>
    <dgm:pt modelId="{0EB54B9F-BD71-4948-AD1F-9B821943CE75}" type="pres">
      <dgm:prSet presAssocID="{C686CEB8-A8E9-4974-AEF4-F619A6C6C4D5}" presName="rootConnector" presStyleLbl="node2" presStyleIdx="0" presStyleCnt="3"/>
      <dgm:spPr/>
    </dgm:pt>
    <dgm:pt modelId="{6FBE16DD-141C-42D1-9E0E-06211CC72B78}" type="pres">
      <dgm:prSet presAssocID="{C686CEB8-A8E9-4974-AEF4-F619A6C6C4D5}" presName="hierChild4" presStyleCnt="0"/>
      <dgm:spPr/>
    </dgm:pt>
    <dgm:pt modelId="{7D98751E-BEA9-42B3-8848-171A376CFC4F}" type="pres">
      <dgm:prSet presAssocID="{C686CEB8-A8E9-4974-AEF4-F619A6C6C4D5}" presName="hierChild5" presStyleCnt="0"/>
      <dgm:spPr/>
    </dgm:pt>
    <dgm:pt modelId="{158A97FE-7612-4B38-9A29-405043CEB364}" type="pres">
      <dgm:prSet presAssocID="{961B4CCA-8701-4EF9-92A8-E8222FEDB15C}" presName="Name37" presStyleLbl="parChTrans1D2" presStyleIdx="1" presStyleCnt="3"/>
      <dgm:spPr/>
    </dgm:pt>
    <dgm:pt modelId="{AFFE52BC-DAEA-46E6-9A56-4292CCB1BCA2}" type="pres">
      <dgm:prSet presAssocID="{5C2EE51C-D88D-41DC-9DD1-2C5BA2BE2E2E}" presName="hierRoot2" presStyleCnt="0">
        <dgm:presLayoutVars>
          <dgm:hierBranch val="init"/>
        </dgm:presLayoutVars>
      </dgm:prSet>
      <dgm:spPr/>
    </dgm:pt>
    <dgm:pt modelId="{5C8891CC-8561-44EB-B2C5-68230C8A7E92}" type="pres">
      <dgm:prSet presAssocID="{5C2EE51C-D88D-41DC-9DD1-2C5BA2BE2E2E}" presName="rootComposite" presStyleCnt="0"/>
      <dgm:spPr/>
    </dgm:pt>
    <dgm:pt modelId="{52D83725-F3A8-4893-9BA6-90F688AB7080}" type="pres">
      <dgm:prSet presAssocID="{5C2EE51C-D88D-41DC-9DD1-2C5BA2BE2E2E}" presName="rootText" presStyleLbl="node2" presStyleIdx="1" presStyleCnt="3" custLinFactNeighborX="-2014" custLinFactNeighborY="42710">
        <dgm:presLayoutVars>
          <dgm:chPref val="3"/>
        </dgm:presLayoutVars>
      </dgm:prSet>
      <dgm:spPr/>
    </dgm:pt>
    <dgm:pt modelId="{95C07046-EC6E-467C-8DEA-7BE4D31068BD}" type="pres">
      <dgm:prSet presAssocID="{5C2EE51C-D88D-41DC-9DD1-2C5BA2BE2E2E}" presName="rootConnector" presStyleLbl="node2" presStyleIdx="1" presStyleCnt="3"/>
      <dgm:spPr/>
    </dgm:pt>
    <dgm:pt modelId="{4E5AB936-EA72-42BA-83D3-0A9DCDEB49B1}" type="pres">
      <dgm:prSet presAssocID="{5C2EE51C-D88D-41DC-9DD1-2C5BA2BE2E2E}" presName="hierChild4" presStyleCnt="0"/>
      <dgm:spPr/>
    </dgm:pt>
    <dgm:pt modelId="{8E230A96-6D75-4A5B-BC35-A64021D037FF}" type="pres">
      <dgm:prSet presAssocID="{5C2EE51C-D88D-41DC-9DD1-2C5BA2BE2E2E}" presName="hierChild5" presStyleCnt="0"/>
      <dgm:spPr/>
    </dgm:pt>
    <dgm:pt modelId="{B9DC9A4D-DF1F-4B59-97EF-691637DBE37F}" type="pres">
      <dgm:prSet presAssocID="{33C26219-7B25-4C6F-AD21-A9440EC86597}" presName="Name37" presStyleLbl="parChTrans1D2" presStyleIdx="2" presStyleCnt="3"/>
      <dgm:spPr/>
    </dgm:pt>
    <dgm:pt modelId="{377FF35F-46DF-4B83-B863-D8E95CA02E29}" type="pres">
      <dgm:prSet presAssocID="{7AC55D51-40B7-4D70-804D-8BB7EE642BBB}" presName="hierRoot2" presStyleCnt="0">
        <dgm:presLayoutVars>
          <dgm:hierBranch val="init"/>
        </dgm:presLayoutVars>
      </dgm:prSet>
      <dgm:spPr/>
    </dgm:pt>
    <dgm:pt modelId="{FE000986-B602-4A5F-87FD-7F1B33307F9C}" type="pres">
      <dgm:prSet presAssocID="{7AC55D51-40B7-4D70-804D-8BB7EE642BBB}" presName="rootComposite" presStyleCnt="0"/>
      <dgm:spPr/>
    </dgm:pt>
    <dgm:pt modelId="{FE544322-C756-40B3-9837-A510883F57BE}" type="pres">
      <dgm:prSet presAssocID="{7AC55D51-40B7-4D70-804D-8BB7EE642BBB}" presName="rootText" presStyleLbl="node2" presStyleIdx="2" presStyleCnt="3" custScaleX="100862" custLinFactNeighborX="-569" custLinFactNeighborY="37623">
        <dgm:presLayoutVars>
          <dgm:chPref val="3"/>
        </dgm:presLayoutVars>
      </dgm:prSet>
      <dgm:spPr/>
    </dgm:pt>
    <dgm:pt modelId="{29AFF791-2C1A-498C-9706-B5EF7739BD0C}" type="pres">
      <dgm:prSet presAssocID="{7AC55D51-40B7-4D70-804D-8BB7EE642BBB}" presName="rootConnector" presStyleLbl="node2" presStyleIdx="2" presStyleCnt="3"/>
      <dgm:spPr/>
    </dgm:pt>
    <dgm:pt modelId="{94C1E61A-AFB0-4881-991F-5D9228F45667}" type="pres">
      <dgm:prSet presAssocID="{7AC55D51-40B7-4D70-804D-8BB7EE642BBB}" presName="hierChild4" presStyleCnt="0"/>
      <dgm:spPr/>
    </dgm:pt>
    <dgm:pt modelId="{75DBBA74-D58C-4ED8-B8B7-70217201ADD5}" type="pres">
      <dgm:prSet presAssocID="{7AC55D51-40B7-4D70-804D-8BB7EE642BBB}" presName="hierChild5" presStyleCnt="0"/>
      <dgm:spPr/>
    </dgm:pt>
    <dgm:pt modelId="{77D620FB-16CF-474C-A9BF-60159E75C06D}" type="pres">
      <dgm:prSet presAssocID="{8EEF6496-518F-4AA4-8A91-7A606079BFC8}" presName="hierChild3" presStyleCnt="0"/>
      <dgm:spPr/>
    </dgm:pt>
  </dgm:ptLst>
  <dgm:cxnLst>
    <dgm:cxn modelId="{B3CFB81C-C869-4E91-8E8A-7C86EA76D066}" type="presOf" srcId="{8EEF6496-518F-4AA4-8A91-7A606079BFC8}" destId="{250D5F70-D513-4398-8267-9470CA839840}" srcOrd="0" destOrd="0" presId="urn:microsoft.com/office/officeart/2005/8/layout/orgChart1"/>
    <dgm:cxn modelId="{2412FD24-77A8-4EDB-BE64-687906BF33A0}" srcId="{8EEF6496-518F-4AA4-8A91-7A606079BFC8}" destId="{5C2EE51C-D88D-41DC-9DD1-2C5BA2BE2E2E}" srcOrd="1" destOrd="0" parTransId="{961B4CCA-8701-4EF9-92A8-E8222FEDB15C}" sibTransId="{6AE67D0A-56FE-469D-A2E5-6428D7457FBA}"/>
    <dgm:cxn modelId="{EDD96134-87A2-4FD7-B24E-45674C24C16B}" type="presOf" srcId="{5C2EE51C-D88D-41DC-9DD1-2C5BA2BE2E2E}" destId="{52D83725-F3A8-4893-9BA6-90F688AB7080}" srcOrd="0" destOrd="0" presId="urn:microsoft.com/office/officeart/2005/8/layout/orgChart1"/>
    <dgm:cxn modelId="{06525346-5F08-42EC-B3DC-CAA56745FA1C}" srcId="{8EEF6496-518F-4AA4-8A91-7A606079BFC8}" destId="{7AC55D51-40B7-4D70-804D-8BB7EE642BBB}" srcOrd="2" destOrd="0" parTransId="{33C26219-7B25-4C6F-AD21-A9440EC86597}" sibTransId="{56CEE750-7205-497E-B481-83242AD2D9CD}"/>
    <dgm:cxn modelId="{BAFC7F4D-0CB2-480D-AF1F-2F1A499D2293}" type="presOf" srcId="{961B4CCA-8701-4EF9-92A8-E8222FEDB15C}" destId="{158A97FE-7612-4B38-9A29-405043CEB364}" srcOrd="0" destOrd="0" presId="urn:microsoft.com/office/officeart/2005/8/layout/orgChart1"/>
    <dgm:cxn modelId="{C4CE8B73-07B1-49B9-8644-2DF990963FA1}" type="presOf" srcId="{C686CEB8-A8E9-4974-AEF4-F619A6C6C4D5}" destId="{E39FBE2B-C3D8-4684-B29C-CB0C31A790A3}" srcOrd="0" destOrd="0" presId="urn:microsoft.com/office/officeart/2005/8/layout/orgChart1"/>
    <dgm:cxn modelId="{5A159381-1496-416B-B06A-451744B86838}" type="presOf" srcId="{C686CEB8-A8E9-4974-AEF4-F619A6C6C4D5}" destId="{0EB54B9F-BD71-4948-AD1F-9B821943CE75}" srcOrd="1" destOrd="0" presId="urn:microsoft.com/office/officeart/2005/8/layout/orgChart1"/>
    <dgm:cxn modelId="{827D6D83-328E-477C-86BC-E285D9C14274}" type="presOf" srcId="{731F140F-C296-4DA1-B790-EC5AD1E35896}" destId="{479C7931-7F4C-420A-B4DD-DC7DA951AB89}" srcOrd="0" destOrd="0" presId="urn:microsoft.com/office/officeart/2005/8/layout/orgChart1"/>
    <dgm:cxn modelId="{BFBDF999-2DCE-47C1-A858-652D21C2858A}" type="presOf" srcId="{5C2EE51C-D88D-41DC-9DD1-2C5BA2BE2E2E}" destId="{95C07046-EC6E-467C-8DEA-7BE4D31068BD}" srcOrd="1" destOrd="0" presId="urn:microsoft.com/office/officeart/2005/8/layout/orgChart1"/>
    <dgm:cxn modelId="{42DF84AC-8B03-4031-B41A-FFE6A1E9C50E}" srcId="{731F140F-C296-4DA1-B790-EC5AD1E35896}" destId="{8EEF6496-518F-4AA4-8A91-7A606079BFC8}" srcOrd="0" destOrd="0" parTransId="{96BDF3B8-66B3-4758-90B0-160C985CC9DF}" sibTransId="{B2993B8F-E325-4B1B-943C-A29962381136}"/>
    <dgm:cxn modelId="{30F5B7BC-FCE7-4AE4-A174-507195CA9A01}" type="presOf" srcId="{8EEF6496-518F-4AA4-8A91-7A606079BFC8}" destId="{A53376AC-A101-4904-8F42-04137AFC802F}" srcOrd="1" destOrd="0" presId="urn:microsoft.com/office/officeart/2005/8/layout/orgChart1"/>
    <dgm:cxn modelId="{8814C9D8-3C68-4F97-9404-28F55B1CBF32}" type="presOf" srcId="{7AC55D51-40B7-4D70-804D-8BB7EE642BBB}" destId="{FE544322-C756-40B3-9837-A510883F57BE}" srcOrd="0" destOrd="0" presId="urn:microsoft.com/office/officeart/2005/8/layout/orgChart1"/>
    <dgm:cxn modelId="{533B3EDC-6697-4FB3-9275-26F5D912DA13}" srcId="{8EEF6496-518F-4AA4-8A91-7A606079BFC8}" destId="{C686CEB8-A8E9-4974-AEF4-F619A6C6C4D5}" srcOrd="0" destOrd="0" parTransId="{15862181-92C1-4D2D-B93F-AD0ADABA51BD}" sibTransId="{E1C157F7-FE9C-4904-A27D-2DA1D58221D3}"/>
    <dgm:cxn modelId="{D76ECBE6-5CDE-4375-AC84-7B08BC57FAD8}" type="presOf" srcId="{33C26219-7B25-4C6F-AD21-A9440EC86597}" destId="{B9DC9A4D-DF1F-4B59-97EF-691637DBE37F}" srcOrd="0" destOrd="0" presId="urn:microsoft.com/office/officeart/2005/8/layout/orgChart1"/>
    <dgm:cxn modelId="{1E0A3AEC-81CE-4B3D-B8DF-8879C7598CE0}" type="presOf" srcId="{7AC55D51-40B7-4D70-804D-8BB7EE642BBB}" destId="{29AFF791-2C1A-498C-9706-B5EF7739BD0C}" srcOrd="1" destOrd="0" presId="urn:microsoft.com/office/officeart/2005/8/layout/orgChart1"/>
    <dgm:cxn modelId="{98FAC8F1-B3DA-4920-AA08-A8D606FD7E7A}" type="presOf" srcId="{15862181-92C1-4D2D-B93F-AD0ADABA51BD}" destId="{4D105039-7906-4942-9CF3-B3448B33C500}" srcOrd="0" destOrd="0" presId="urn:microsoft.com/office/officeart/2005/8/layout/orgChart1"/>
    <dgm:cxn modelId="{5CB3D737-C983-4DAD-8416-290FAD46750A}" type="presParOf" srcId="{479C7931-7F4C-420A-B4DD-DC7DA951AB89}" destId="{7533D0C9-B76D-4DE8-9312-120EC65F5FD3}" srcOrd="0" destOrd="0" presId="urn:microsoft.com/office/officeart/2005/8/layout/orgChart1"/>
    <dgm:cxn modelId="{D5E8DF42-EC62-467A-AB57-2C3BF813FFEF}" type="presParOf" srcId="{7533D0C9-B76D-4DE8-9312-120EC65F5FD3}" destId="{3471349E-8E0A-4313-94B1-8EE81EBAEAE0}" srcOrd="0" destOrd="0" presId="urn:microsoft.com/office/officeart/2005/8/layout/orgChart1"/>
    <dgm:cxn modelId="{9A4ADBAE-AA0B-40BD-8129-A8A7ED979433}" type="presParOf" srcId="{3471349E-8E0A-4313-94B1-8EE81EBAEAE0}" destId="{250D5F70-D513-4398-8267-9470CA839840}" srcOrd="0" destOrd="0" presId="urn:microsoft.com/office/officeart/2005/8/layout/orgChart1"/>
    <dgm:cxn modelId="{969C3FC3-7331-4FF8-AD07-1AF001934FF9}" type="presParOf" srcId="{3471349E-8E0A-4313-94B1-8EE81EBAEAE0}" destId="{A53376AC-A101-4904-8F42-04137AFC802F}" srcOrd="1" destOrd="0" presId="urn:microsoft.com/office/officeart/2005/8/layout/orgChart1"/>
    <dgm:cxn modelId="{4190745D-7447-44A8-ABD6-D349E87ACDC0}" type="presParOf" srcId="{7533D0C9-B76D-4DE8-9312-120EC65F5FD3}" destId="{A013EC96-0F16-4B36-8950-3AB13EE41759}" srcOrd="1" destOrd="0" presId="urn:microsoft.com/office/officeart/2005/8/layout/orgChart1"/>
    <dgm:cxn modelId="{EF2FB43E-F4D2-4F31-B608-F1298B1EA7A2}" type="presParOf" srcId="{A013EC96-0F16-4B36-8950-3AB13EE41759}" destId="{4D105039-7906-4942-9CF3-B3448B33C500}" srcOrd="0" destOrd="0" presId="urn:microsoft.com/office/officeart/2005/8/layout/orgChart1"/>
    <dgm:cxn modelId="{A98ED793-FDE7-4FC3-AB22-17C53E3BA860}" type="presParOf" srcId="{A013EC96-0F16-4B36-8950-3AB13EE41759}" destId="{30FFAFDA-EAA7-4C72-8B02-1A6D527CB1BC}" srcOrd="1" destOrd="0" presId="urn:microsoft.com/office/officeart/2005/8/layout/orgChart1"/>
    <dgm:cxn modelId="{C56F65D3-346D-45EA-BF0E-8FB44F481F0E}" type="presParOf" srcId="{30FFAFDA-EAA7-4C72-8B02-1A6D527CB1BC}" destId="{CB412074-A319-43A5-8E14-B8B8595F5628}" srcOrd="0" destOrd="0" presId="urn:microsoft.com/office/officeart/2005/8/layout/orgChart1"/>
    <dgm:cxn modelId="{BC06A330-C95B-4A8B-A19D-B638021ECA35}" type="presParOf" srcId="{CB412074-A319-43A5-8E14-B8B8595F5628}" destId="{E39FBE2B-C3D8-4684-B29C-CB0C31A790A3}" srcOrd="0" destOrd="0" presId="urn:microsoft.com/office/officeart/2005/8/layout/orgChart1"/>
    <dgm:cxn modelId="{708094CF-F50D-47B3-85C5-58002F2A968F}" type="presParOf" srcId="{CB412074-A319-43A5-8E14-B8B8595F5628}" destId="{0EB54B9F-BD71-4948-AD1F-9B821943CE75}" srcOrd="1" destOrd="0" presId="urn:microsoft.com/office/officeart/2005/8/layout/orgChart1"/>
    <dgm:cxn modelId="{93D9271A-92B3-4202-A4F2-87E09BFA1EDD}" type="presParOf" srcId="{30FFAFDA-EAA7-4C72-8B02-1A6D527CB1BC}" destId="{6FBE16DD-141C-42D1-9E0E-06211CC72B78}" srcOrd="1" destOrd="0" presId="urn:microsoft.com/office/officeart/2005/8/layout/orgChart1"/>
    <dgm:cxn modelId="{83C5DE27-B99A-4AFA-B894-EAEEB67E40A9}" type="presParOf" srcId="{30FFAFDA-EAA7-4C72-8B02-1A6D527CB1BC}" destId="{7D98751E-BEA9-42B3-8848-171A376CFC4F}" srcOrd="2" destOrd="0" presId="urn:microsoft.com/office/officeart/2005/8/layout/orgChart1"/>
    <dgm:cxn modelId="{54C46BB1-DE91-42C0-A965-68B2ADEA516B}" type="presParOf" srcId="{A013EC96-0F16-4B36-8950-3AB13EE41759}" destId="{158A97FE-7612-4B38-9A29-405043CEB364}" srcOrd="2" destOrd="0" presId="urn:microsoft.com/office/officeart/2005/8/layout/orgChart1"/>
    <dgm:cxn modelId="{5EA38C59-4423-4197-959C-066566951F49}" type="presParOf" srcId="{A013EC96-0F16-4B36-8950-3AB13EE41759}" destId="{AFFE52BC-DAEA-46E6-9A56-4292CCB1BCA2}" srcOrd="3" destOrd="0" presId="urn:microsoft.com/office/officeart/2005/8/layout/orgChart1"/>
    <dgm:cxn modelId="{22F1C6A8-82C0-4F7F-A513-82C581269512}" type="presParOf" srcId="{AFFE52BC-DAEA-46E6-9A56-4292CCB1BCA2}" destId="{5C8891CC-8561-44EB-B2C5-68230C8A7E92}" srcOrd="0" destOrd="0" presId="urn:microsoft.com/office/officeart/2005/8/layout/orgChart1"/>
    <dgm:cxn modelId="{C5B91C4F-2D57-4084-96E5-5B1299A39449}" type="presParOf" srcId="{5C8891CC-8561-44EB-B2C5-68230C8A7E92}" destId="{52D83725-F3A8-4893-9BA6-90F688AB7080}" srcOrd="0" destOrd="0" presId="urn:microsoft.com/office/officeart/2005/8/layout/orgChart1"/>
    <dgm:cxn modelId="{5B33F71B-6124-4234-80F7-94FA0BBAEA84}" type="presParOf" srcId="{5C8891CC-8561-44EB-B2C5-68230C8A7E92}" destId="{95C07046-EC6E-467C-8DEA-7BE4D31068BD}" srcOrd="1" destOrd="0" presId="urn:microsoft.com/office/officeart/2005/8/layout/orgChart1"/>
    <dgm:cxn modelId="{5313E7B5-0956-403B-B167-E83DD8AD61B3}" type="presParOf" srcId="{AFFE52BC-DAEA-46E6-9A56-4292CCB1BCA2}" destId="{4E5AB936-EA72-42BA-83D3-0A9DCDEB49B1}" srcOrd="1" destOrd="0" presId="urn:microsoft.com/office/officeart/2005/8/layout/orgChart1"/>
    <dgm:cxn modelId="{C474AA49-87D1-4E66-B7E5-668FBBA490E2}" type="presParOf" srcId="{AFFE52BC-DAEA-46E6-9A56-4292CCB1BCA2}" destId="{8E230A96-6D75-4A5B-BC35-A64021D037FF}" srcOrd="2" destOrd="0" presId="urn:microsoft.com/office/officeart/2005/8/layout/orgChart1"/>
    <dgm:cxn modelId="{31CCE11C-3C00-40F2-9D85-8B36E82E8FF4}" type="presParOf" srcId="{A013EC96-0F16-4B36-8950-3AB13EE41759}" destId="{B9DC9A4D-DF1F-4B59-97EF-691637DBE37F}" srcOrd="4" destOrd="0" presId="urn:microsoft.com/office/officeart/2005/8/layout/orgChart1"/>
    <dgm:cxn modelId="{3F9587CC-0F8F-4A2F-A852-D4D7E4E0B673}" type="presParOf" srcId="{A013EC96-0F16-4B36-8950-3AB13EE41759}" destId="{377FF35F-46DF-4B83-B863-D8E95CA02E29}" srcOrd="5" destOrd="0" presId="urn:microsoft.com/office/officeart/2005/8/layout/orgChart1"/>
    <dgm:cxn modelId="{5359DF99-2FE3-4B12-ADD1-3BFDE795A09E}" type="presParOf" srcId="{377FF35F-46DF-4B83-B863-D8E95CA02E29}" destId="{FE000986-B602-4A5F-87FD-7F1B33307F9C}" srcOrd="0" destOrd="0" presId="urn:microsoft.com/office/officeart/2005/8/layout/orgChart1"/>
    <dgm:cxn modelId="{7F321DED-DA75-46E8-8C1B-1018F9212163}" type="presParOf" srcId="{FE000986-B602-4A5F-87FD-7F1B33307F9C}" destId="{FE544322-C756-40B3-9837-A510883F57BE}" srcOrd="0" destOrd="0" presId="urn:microsoft.com/office/officeart/2005/8/layout/orgChart1"/>
    <dgm:cxn modelId="{505A4B8D-2571-43C3-B389-66B0B08856B8}" type="presParOf" srcId="{FE000986-B602-4A5F-87FD-7F1B33307F9C}" destId="{29AFF791-2C1A-498C-9706-B5EF7739BD0C}" srcOrd="1" destOrd="0" presId="urn:microsoft.com/office/officeart/2005/8/layout/orgChart1"/>
    <dgm:cxn modelId="{DE6A90D7-0716-4822-93FA-D4AC4C458851}" type="presParOf" srcId="{377FF35F-46DF-4B83-B863-D8E95CA02E29}" destId="{94C1E61A-AFB0-4881-991F-5D9228F45667}" srcOrd="1" destOrd="0" presId="urn:microsoft.com/office/officeart/2005/8/layout/orgChart1"/>
    <dgm:cxn modelId="{F3954467-D950-409E-BD87-3BC5E8DC38E3}" type="presParOf" srcId="{377FF35F-46DF-4B83-B863-D8E95CA02E29}" destId="{75DBBA74-D58C-4ED8-B8B7-70217201ADD5}" srcOrd="2" destOrd="0" presId="urn:microsoft.com/office/officeart/2005/8/layout/orgChart1"/>
    <dgm:cxn modelId="{40022C78-3852-4D68-937E-06151E189E69}" type="presParOf" srcId="{7533D0C9-B76D-4DE8-9312-120EC65F5FD3}" destId="{77D620FB-16CF-474C-A9BF-60159E75C06D}"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DC9A4D-DF1F-4B59-97EF-691637DBE37F}">
      <dsp:nvSpPr>
        <dsp:cNvPr id="0" name=""/>
        <dsp:cNvSpPr/>
      </dsp:nvSpPr>
      <dsp:spPr>
        <a:xfrm>
          <a:off x="4142458" y="1946893"/>
          <a:ext cx="4332156" cy="1177301"/>
        </a:xfrm>
        <a:custGeom>
          <a:avLst/>
          <a:gdLst/>
          <a:ahLst/>
          <a:cxnLst/>
          <a:rect l="0" t="0" r="0" b="0"/>
          <a:pathLst>
            <a:path>
              <a:moveTo>
                <a:pt x="0" y="0"/>
              </a:moveTo>
              <a:lnTo>
                <a:pt x="0" y="909393"/>
              </a:lnTo>
              <a:lnTo>
                <a:pt x="4332156" y="909393"/>
              </a:lnTo>
              <a:lnTo>
                <a:pt x="4332156" y="1177301"/>
              </a:lnTo>
            </a:path>
          </a:pathLst>
        </a:custGeom>
        <a:noFill/>
        <a:ln w="12700" cap="flat" cmpd="sng" algn="ctr">
          <a:solidFill>
            <a:schemeClr val="accent1">
              <a:shade val="60000"/>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158A97FE-7612-4B38-9A29-405043CEB364}">
      <dsp:nvSpPr>
        <dsp:cNvPr id="0" name=""/>
        <dsp:cNvSpPr/>
      </dsp:nvSpPr>
      <dsp:spPr>
        <a:xfrm>
          <a:off x="4142458" y="1946893"/>
          <a:ext cx="1196973" cy="1242198"/>
        </a:xfrm>
        <a:custGeom>
          <a:avLst/>
          <a:gdLst/>
          <a:ahLst/>
          <a:cxnLst/>
          <a:rect l="0" t="0" r="0" b="0"/>
          <a:pathLst>
            <a:path>
              <a:moveTo>
                <a:pt x="0" y="0"/>
              </a:moveTo>
              <a:lnTo>
                <a:pt x="0" y="974290"/>
              </a:lnTo>
              <a:lnTo>
                <a:pt x="1196973" y="974290"/>
              </a:lnTo>
              <a:lnTo>
                <a:pt x="1196973" y="1242198"/>
              </a:lnTo>
            </a:path>
          </a:pathLst>
        </a:custGeom>
        <a:noFill/>
        <a:ln w="12700" cap="flat" cmpd="sng" algn="ctr">
          <a:solidFill>
            <a:schemeClr val="accent1">
              <a:shade val="60000"/>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4D105039-7906-4942-9CF3-B3448B33C500}">
      <dsp:nvSpPr>
        <dsp:cNvPr id="0" name=""/>
        <dsp:cNvSpPr/>
      </dsp:nvSpPr>
      <dsp:spPr>
        <a:xfrm>
          <a:off x="1788232" y="1946893"/>
          <a:ext cx="2354225" cy="1212588"/>
        </a:xfrm>
        <a:custGeom>
          <a:avLst/>
          <a:gdLst/>
          <a:ahLst/>
          <a:cxnLst/>
          <a:rect l="0" t="0" r="0" b="0"/>
          <a:pathLst>
            <a:path>
              <a:moveTo>
                <a:pt x="2354225" y="0"/>
              </a:moveTo>
              <a:lnTo>
                <a:pt x="2354225" y="944680"/>
              </a:lnTo>
              <a:lnTo>
                <a:pt x="0" y="944680"/>
              </a:lnTo>
              <a:lnTo>
                <a:pt x="0" y="1212588"/>
              </a:lnTo>
            </a:path>
          </a:pathLst>
        </a:custGeom>
        <a:noFill/>
        <a:ln w="12700" cap="flat" cmpd="sng" algn="ctr">
          <a:solidFill>
            <a:schemeClr val="accent1">
              <a:shade val="60000"/>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250D5F70-D513-4398-8267-9470CA839840}">
      <dsp:nvSpPr>
        <dsp:cNvPr id="0" name=""/>
        <dsp:cNvSpPr/>
      </dsp:nvSpPr>
      <dsp:spPr>
        <a:xfrm>
          <a:off x="2463455" y="671142"/>
          <a:ext cx="3358006" cy="1275750"/>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GB" sz="2800" kern="1200" dirty="0"/>
            <a:t>Drama</a:t>
          </a:r>
        </a:p>
      </dsp:txBody>
      <dsp:txXfrm>
        <a:off x="2463455" y="671142"/>
        <a:ext cx="3358006" cy="1275750"/>
      </dsp:txXfrm>
    </dsp:sp>
    <dsp:sp modelId="{E39FBE2B-C3D8-4684-B29C-CB0C31A790A3}">
      <dsp:nvSpPr>
        <dsp:cNvPr id="0" name=""/>
        <dsp:cNvSpPr/>
      </dsp:nvSpPr>
      <dsp:spPr>
        <a:xfrm>
          <a:off x="0" y="3159481"/>
          <a:ext cx="3576465" cy="1182927"/>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GB" sz="2800" kern="1200" dirty="0"/>
            <a:t>Develops the whole person </a:t>
          </a:r>
        </a:p>
      </dsp:txBody>
      <dsp:txXfrm>
        <a:off x="0" y="3159481"/>
        <a:ext cx="3576465" cy="1182927"/>
      </dsp:txXfrm>
    </dsp:sp>
    <dsp:sp modelId="{52D83725-F3A8-4893-9BA6-90F688AB7080}">
      <dsp:nvSpPr>
        <dsp:cNvPr id="0" name=""/>
        <dsp:cNvSpPr/>
      </dsp:nvSpPr>
      <dsp:spPr>
        <a:xfrm>
          <a:off x="4063680" y="3189091"/>
          <a:ext cx="2551501" cy="1275750"/>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GB" sz="2800" kern="1200" dirty="0"/>
            <a:t>Fosters a spirit of co operation and builds teamwork</a:t>
          </a:r>
        </a:p>
      </dsp:txBody>
      <dsp:txXfrm>
        <a:off x="4063680" y="3189091"/>
        <a:ext cx="2551501" cy="1275750"/>
      </dsp:txXfrm>
    </dsp:sp>
    <dsp:sp modelId="{FE544322-C756-40B3-9837-A510883F57BE}">
      <dsp:nvSpPr>
        <dsp:cNvPr id="0" name=""/>
        <dsp:cNvSpPr/>
      </dsp:nvSpPr>
      <dsp:spPr>
        <a:xfrm>
          <a:off x="7187867" y="3124194"/>
          <a:ext cx="2573495" cy="1275750"/>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GB" sz="2800" kern="1200" dirty="0"/>
            <a:t>Deepens your ability to empathise</a:t>
          </a:r>
        </a:p>
      </dsp:txBody>
      <dsp:txXfrm>
        <a:off x="7187867" y="3124194"/>
        <a:ext cx="2573495" cy="1275750"/>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6D01CE2-BC9F-4133-A516-55A1561DEC61}" type="datetimeFigureOut">
              <a:rPr lang="en-GB" smtClean="0"/>
              <a:t>20/04/2026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65C3A9-377D-4DC9-A399-0F1E970B8214}" type="slidenum">
              <a:rPr lang="en-GB" smtClean="0"/>
              <a:t>‹#›</a:t>
            </a:fld>
            <a:endParaRPr lang="en-GB"/>
          </a:p>
        </p:txBody>
      </p:sp>
    </p:spTree>
    <p:extLst>
      <p:ext uri="{BB962C8B-B14F-4D97-AF65-F5344CB8AC3E}">
        <p14:creationId xmlns:p14="http://schemas.microsoft.com/office/powerpoint/2010/main" val="20878647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6D01CE2-BC9F-4133-A516-55A1561DEC61}" type="datetimeFigureOut">
              <a:rPr lang="en-GB" smtClean="0"/>
              <a:t>20/04/2026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65C3A9-377D-4DC9-A399-0F1E970B8214}" type="slidenum">
              <a:rPr lang="en-GB" smtClean="0"/>
              <a:t>‹#›</a:t>
            </a:fld>
            <a:endParaRPr lang="en-GB"/>
          </a:p>
        </p:txBody>
      </p:sp>
    </p:spTree>
    <p:extLst>
      <p:ext uri="{BB962C8B-B14F-4D97-AF65-F5344CB8AC3E}">
        <p14:creationId xmlns:p14="http://schemas.microsoft.com/office/powerpoint/2010/main" val="3491666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6D01CE2-BC9F-4133-A516-55A1561DEC61}" type="datetimeFigureOut">
              <a:rPr lang="en-GB" smtClean="0"/>
              <a:t>20/04/2026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65C3A9-377D-4DC9-A399-0F1E970B8214}" type="slidenum">
              <a:rPr lang="en-GB" smtClean="0"/>
              <a:t>‹#›</a:t>
            </a:fld>
            <a:endParaRPr lang="en-GB"/>
          </a:p>
        </p:txBody>
      </p:sp>
    </p:spTree>
    <p:extLst>
      <p:ext uri="{BB962C8B-B14F-4D97-AF65-F5344CB8AC3E}">
        <p14:creationId xmlns:p14="http://schemas.microsoft.com/office/powerpoint/2010/main" val="1726472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6D01CE2-BC9F-4133-A516-55A1561DEC61}" type="datetimeFigureOut">
              <a:rPr lang="en-GB" smtClean="0"/>
              <a:t>20/04/2026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65C3A9-377D-4DC9-A399-0F1E970B8214}" type="slidenum">
              <a:rPr lang="en-GB" smtClean="0"/>
              <a:t>‹#›</a:t>
            </a:fld>
            <a:endParaRPr lang="en-GB"/>
          </a:p>
        </p:txBody>
      </p:sp>
    </p:spTree>
    <p:extLst>
      <p:ext uri="{BB962C8B-B14F-4D97-AF65-F5344CB8AC3E}">
        <p14:creationId xmlns:p14="http://schemas.microsoft.com/office/powerpoint/2010/main" val="41016563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6D01CE2-BC9F-4133-A516-55A1561DEC61}" type="datetimeFigureOut">
              <a:rPr lang="en-GB" smtClean="0"/>
              <a:t>20/04/2026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65C3A9-377D-4DC9-A399-0F1E970B8214}" type="slidenum">
              <a:rPr lang="en-GB" smtClean="0"/>
              <a:t>‹#›</a:t>
            </a:fld>
            <a:endParaRPr lang="en-GB"/>
          </a:p>
        </p:txBody>
      </p:sp>
    </p:spTree>
    <p:extLst>
      <p:ext uri="{BB962C8B-B14F-4D97-AF65-F5344CB8AC3E}">
        <p14:creationId xmlns:p14="http://schemas.microsoft.com/office/powerpoint/2010/main" val="3819303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6D01CE2-BC9F-4133-A516-55A1561DEC61}" type="datetimeFigureOut">
              <a:rPr lang="en-GB" smtClean="0"/>
              <a:t>20/04/2026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F65C3A9-377D-4DC9-A399-0F1E970B8214}" type="slidenum">
              <a:rPr lang="en-GB" smtClean="0"/>
              <a:t>‹#›</a:t>
            </a:fld>
            <a:endParaRPr lang="en-GB"/>
          </a:p>
        </p:txBody>
      </p:sp>
    </p:spTree>
    <p:extLst>
      <p:ext uri="{BB962C8B-B14F-4D97-AF65-F5344CB8AC3E}">
        <p14:creationId xmlns:p14="http://schemas.microsoft.com/office/powerpoint/2010/main" val="3604717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6D01CE2-BC9F-4133-A516-55A1561DEC61}" type="datetimeFigureOut">
              <a:rPr lang="en-GB" smtClean="0"/>
              <a:t>20/04/2026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F65C3A9-377D-4DC9-A399-0F1E970B8214}" type="slidenum">
              <a:rPr lang="en-GB" smtClean="0"/>
              <a:t>‹#›</a:t>
            </a:fld>
            <a:endParaRPr lang="en-GB"/>
          </a:p>
        </p:txBody>
      </p:sp>
    </p:spTree>
    <p:extLst>
      <p:ext uri="{BB962C8B-B14F-4D97-AF65-F5344CB8AC3E}">
        <p14:creationId xmlns:p14="http://schemas.microsoft.com/office/powerpoint/2010/main" val="425426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6D01CE2-BC9F-4133-A516-55A1561DEC61}" type="datetimeFigureOut">
              <a:rPr lang="en-GB" smtClean="0"/>
              <a:t>20/04/2026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F65C3A9-377D-4DC9-A399-0F1E970B8214}" type="slidenum">
              <a:rPr lang="en-GB" smtClean="0"/>
              <a:t>‹#›</a:t>
            </a:fld>
            <a:endParaRPr lang="en-GB"/>
          </a:p>
        </p:txBody>
      </p:sp>
    </p:spTree>
    <p:extLst>
      <p:ext uri="{BB962C8B-B14F-4D97-AF65-F5344CB8AC3E}">
        <p14:creationId xmlns:p14="http://schemas.microsoft.com/office/powerpoint/2010/main" val="1083414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D01CE2-BC9F-4133-A516-55A1561DEC61}" type="datetimeFigureOut">
              <a:rPr lang="en-GB" smtClean="0"/>
              <a:t>20/04/2026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F65C3A9-377D-4DC9-A399-0F1E970B8214}" type="slidenum">
              <a:rPr lang="en-GB" smtClean="0"/>
              <a:t>‹#›</a:t>
            </a:fld>
            <a:endParaRPr lang="en-GB"/>
          </a:p>
        </p:txBody>
      </p:sp>
    </p:spTree>
    <p:extLst>
      <p:ext uri="{BB962C8B-B14F-4D97-AF65-F5344CB8AC3E}">
        <p14:creationId xmlns:p14="http://schemas.microsoft.com/office/powerpoint/2010/main" val="1427231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6D01CE2-BC9F-4133-A516-55A1561DEC61}" type="datetimeFigureOut">
              <a:rPr lang="en-GB" smtClean="0"/>
              <a:t>20/04/2026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F65C3A9-377D-4DC9-A399-0F1E970B8214}" type="slidenum">
              <a:rPr lang="en-GB" smtClean="0"/>
              <a:t>‹#›</a:t>
            </a:fld>
            <a:endParaRPr lang="en-GB"/>
          </a:p>
        </p:txBody>
      </p:sp>
    </p:spTree>
    <p:extLst>
      <p:ext uri="{BB962C8B-B14F-4D97-AF65-F5344CB8AC3E}">
        <p14:creationId xmlns:p14="http://schemas.microsoft.com/office/powerpoint/2010/main" val="28416869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6D01CE2-BC9F-4133-A516-55A1561DEC61}" type="datetimeFigureOut">
              <a:rPr lang="en-GB" smtClean="0"/>
              <a:t>20/04/2026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F65C3A9-377D-4DC9-A399-0F1E970B8214}" type="slidenum">
              <a:rPr lang="en-GB" smtClean="0"/>
              <a:t>‹#›</a:t>
            </a:fld>
            <a:endParaRPr lang="en-GB"/>
          </a:p>
        </p:txBody>
      </p:sp>
    </p:spTree>
    <p:extLst>
      <p:ext uri="{BB962C8B-B14F-4D97-AF65-F5344CB8AC3E}">
        <p14:creationId xmlns:p14="http://schemas.microsoft.com/office/powerpoint/2010/main" val="35061165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D01CE2-BC9F-4133-A516-55A1561DEC61}" type="datetimeFigureOut">
              <a:rPr lang="en-GB" smtClean="0"/>
              <a:t>20/04/2026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65C3A9-377D-4DC9-A399-0F1E970B8214}" type="slidenum">
              <a:rPr lang="en-GB" smtClean="0"/>
              <a:t>‹#›</a:t>
            </a:fld>
            <a:endParaRPr lang="en-GB"/>
          </a:p>
        </p:txBody>
      </p:sp>
    </p:spTree>
    <p:extLst>
      <p:ext uri="{BB962C8B-B14F-4D97-AF65-F5344CB8AC3E}">
        <p14:creationId xmlns:p14="http://schemas.microsoft.com/office/powerpoint/2010/main" val="8859594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86D58-345B-487D-A9AE-5F38CA899D8C}"/>
              </a:ext>
            </a:extLst>
          </p:cNvPr>
          <p:cNvSpPr>
            <a:spLocks noGrp="1"/>
          </p:cNvSpPr>
          <p:nvPr>
            <p:ph type="title"/>
          </p:nvPr>
        </p:nvSpPr>
        <p:spPr>
          <a:xfrm>
            <a:off x="674703" y="365125"/>
            <a:ext cx="10679097" cy="1325563"/>
          </a:xfrm>
          <a:ln w="38100">
            <a:solidFill>
              <a:schemeClr val="bg1"/>
            </a:solidFill>
          </a:ln>
        </p:spPr>
        <p:txBody>
          <a:bodyPr>
            <a:normAutofit/>
          </a:bodyPr>
          <a:lstStyle/>
          <a:p>
            <a:pPr algn="ctr"/>
            <a:r>
              <a:rPr lang="en-GB" dirty="0">
                <a:latin typeface="Arial"/>
                <a:cs typeface="Arial"/>
              </a:rPr>
              <a:t>Year 9 Options 2026-2028</a:t>
            </a:r>
            <a:endParaRPr lang="en-GB"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A26FFC97-2FF4-46F9-B477-41D307BA4F08}"/>
              </a:ext>
            </a:extLst>
          </p:cNvPr>
          <p:cNvSpPr txBox="1"/>
          <p:nvPr/>
        </p:nvSpPr>
        <p:spPr>
          <a:xfrm>
            <a:off x="2159122" y="6211907"/>
            <a:ext cx="8167458" cy="369332"/>
          </a:xfrm>
          <a:prstGeom prst="rect">
            <a:avLst/>
          </a:prstGeom>
          <a:noFill/>
          <a:ln w="38100">
            <a:solidFill>
              <a:schemeClr val="bg1"/>
            </a:solidFill>
          </a:ln>
        </p:spPr>
        <p:txBody>
          <a:bodyPr wrap="square" rtlCol="0">
            <a:spAutoFit/>
          </a:bodyPr>
          <a:lstStyle/>
          <a:p>
            <a:r>
              <a:rPr lang="en-GB" b="1" i="1" dirty="0">
                <a:solidFill>
                  <a:schemeClr val="bg1"/>
                </a:solidFill>
                <a:latin typeface="Arial" panose="020B0604020202020204" pitchFamily="34" charset="0"/>
                <a:cs typeface="Arial" panose="020B0604020202020204" pitchFamily="34" charset="0"/>
              </a:rPr>
              <a:t>‘Inspiring hearts and minds with Christ at the centre of all we say and do</a:t>
            </a:r>
            <a:r>
              <a:rPr lang="en-GB" i="1" dirty="0">
                <a:solidFill>
                  <a:schemeClr val="bg1"/>
                </a:solidFill>
              </a:rPr>
              <a:t>’</a:t>
            </a:r>
          </a:p>
        </p:txBody>
      </p:sp>
      <p:sp>
        <p:nvSpPr>
          <p:cNvPr id="3" name="Title 1">
            <a:extLst>
              <a:ext uri="{FF2B5EF4-FFF2-40B4-BE49-F238E27FC236}">
                <a16:creationId xmlns:a16="http://schemas.microsoft.com/office/drawing/2014/main" id="{9C77A789-9FAB-05CE-2815-9BFF06B451CD}"/>
              </a:ext>
            </a:extLst>
          </p:cNvPr>
          <p:cNvSpPr txBox="1">
            <a:spLocks/>
          </p:cNvSpPr>
          <p:nvPr/>
        </p:nvSpPr>
        <p:spPr>
          <a:xfrm>
            <a:off x="2862345" y="2625734"/>
            <a:ext cx="6467309" cy="1325563"/>
          </a:xfrm>
          <a:prstGeom prst="rect">
            <a:avLst/>
          </a:prstGeom>
          <a:ln w="38100">
            <a:solidFill>
              <a:schemeClr val="bg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a:lstStyle>
          <a:p>
            <a:pPr algn="ctr"/>
            <a:r>
              <a:rPr lang="en-GB" dirty="0">
                <a:latin typeface="Arial"/>
                <a:cs typeface="Arial"/>
              </a:rPr>
              <a:t>DRAMA</a:t>
            </a:r>
            <a:endParaRPr lang="en-GB" dirty="0">
              <a:latin typeface="Arial" panose="020B0604020202020204" pitchFamily="34" charset="0"/>
              <a:cs typeface="Arial" panose="020B0604020202020204" pitchFamily="34" charset="0"/>
            </a:endParaRPr>
          </a:p>
        </p:txBody>
      </p:sp>
      <p:pic>
        <p:nvPicPr>
          <p:cNvPr id="3074" name="Picture 2">
            <a:extLst>
              <a:ext uri="{FF2B5EF4-FFF2-40B4-BE49-F238E27FC236}">
                <a16:creationId xmlns:a16="http://schemas.microsoft.com/office/drawing/2014/main" id="{A04B9A5A-16A5-7908-F1E6-8C01ECC0C0D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0415" y="4052827"/>
            <a:ext cx="3411025" cy="196325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group of people on a stage&#10;&#10;AI-generated content may be incorrect.">
            <a:extLst>
              <a:ext uri="{FF2B5EF4-FFF2-40B4-BE49-F238E27FC236}">
                <a16:creationId xmlns:a16="http://schemas.microsoft.com/office/drawing/2014/main" id="{9A190F9D-A156-6554-03EC-C8BC725B601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5397" y="4052826"/>
            <a:ext cx="3490239" cy="1963259"/>
          </a:xfrm>
          <a:prstGeom prst="rect">
            <a:avLst/>
          </a:prstGeom>
        </p:spPr>
      </p:pic>
    </p:spTree>
    <p:extLst>
      <p:ext uri="{BB962C8B-B14F-4D97-AF65-F5344CB8AC3E}">
        <p14:creationId xmlns:p14="http://schemas.microsoft.com/office/powerpoint/2010/main" val="39953055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1D8F93-35A6-F64A-436F-98D0B27CDF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A562CC-1806-CB79-828C-13E2915874CA}"/>
              </a:ext>
            </a:extLst>
          </p:cNvPr>
          <p:cNvSpPr>
            <a:spLocks noGrp="1"/>
          </p:cNvSpPr>
          <p:nvPr>
            <p:ph type="title"/>
          </p:nvPr>
        </p:nvSpPr>
        <p:spPr>
          <a:xfrm>
            <a:off x="838200" y="365125"/>
            <a:ext cx="10515600" cy="969899"/>
          </a:xfrm>
          <a:ln w="38100">
            <a:solidFill>
              <a:schemeClr val="bg1"/>
            </a:solidFill>
          </a:ln>
        </p:spPr>
        <p:txBody>
          <a:bodyPr>
            <a:normAutofit/>
          </a:bodyPr>
          <a:lstStyle/>
          <a:p>
            <a:pPr algn="ctr"/>
            <a:r>
              <a:rPr lang="en-GB" sz="3600" dirty="0">
                <a:latin typeface="Arial" panose="020B0604020202020204" pitchFamily="34" charset="0"/>
                <a:cs typeface="Arial" panose="020B0604020202020204" pitchFamily="34" charset="0"/>
              </a:rPr>
              <a:t>Course and Qualification Information</a:t>
            </a:r>
          </a:p>
        </p:txBody>
      </p:sp>
      <p:sp>
        <p:nvSpPr>
          <p:cNvPr id="3" name="Content Placeholder 2">
            <a:extLst>
              <a:ext uri="{FF2B5EF4-FFF2-40B4-BE49-F238E27FC236}">
                <a16:creationId xmlns:a16="http://schemas.microsoft.com/office/drawing/2014/main" id="{8D9735B1-45C2-2A62-F8F1-96148BEE0BDB}"/>
              </a:ext>
            </a:extLst>
          </p:cNvPr>
          <p:cNvSpPr>
            <a:spLocks noGrp="1"/>
          </p:cNvSpPr>
          <p:nvPr>
            <p:ph idx="1"/>
          </p:nvPr>
        </p:nvSpPr>
        <p:spPr>
          <a:xfrm>
            <a:off x="320040" y="1840152"/>
            <a:ext cx="11558016" cy="4316807"/>
          </a:xfrm>
          <a:ln>
            <a:solidFill>
              <a:schemeClr val="bg1"/>
            </a:solidFill>
          </a:ln>
        </p:spPr>
        <p:txBody>
          <a:bodyPr vert="horz" lIns="91440" tIns="45720" rIns="91440" bIns="45720" rtlCol="0" anchor="t">
            <a:normAutofit/>
          </a:bodyPr>
          <a:lstStyle/>
          <a:p>
            <a:pPr marL="0" indent="0" algn="ctr">
              <a:buNone/>
            </a:pPr>
            <a:endParaRPr lang="en-GB" dirty="0">
              <a:latin typeface="Arial" panose="020B0604020202020204" pitchFamily="34" charset="0"/>
              <a:cs typeface="Arial" panose="020B0604020202020204" pitchFamily="34" charset="0"/>
            </a:endParaRPr>
          </a:p>
          <a:p>
            <a:pPr marL="0" indent="0" algn="ctr">
              <a:buNone/>
            </a:pPr>
            <a:endParaRPr lang="en-GB"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340D666A-EA89-4CC5-8F90-73C86030D5A6}"/>
              </a:ext>
            </a:extLst>
          </p:cNvPr>
          <p:cNvSpPr txBox="1"/>
          <p:nvPr/>
        </p:nvSpPr>
        <p:spPr>
          <a:xfrm>
            <a:off x="2108076" y="6463192"/>
            <a:ext cx="8167458" cy="369332"/>
          </a:xfrm>
          <a:prstGeom prst="rect">
            <a:avLst/>
          </a:prstGeom>
          <a:noFill/>
          <a:ln w="38100">
            <a:solidFill>
              <a:schemeClr val="bg1"/>
            </a:solidFill>
          </a:ln>
        </p:spPr>
        <p:txBody>
          <a:bodyPr wrap="square" rtlCol="0">
            <a:spAutoFit/>
          </a:bodyPr>
          <a:lstStyle/>
          <a:p>
            <a:r>
              <a:rPr lang="en-GB" b="1" i="1">
                <a:solidFill>
                  <a:schemeClr val="bg1"/>
                </a:solidFill>
                <a:latin typeface="Arial" panose="020B0604020202020204" pitchFamily="34" charset="0"/>
                <a:cs typeface="Arial" panose="020B0604020202020204" pitchFamily="34" charset="0"/>
              </a:rPr>
              <a:t>‘Inspiring hearts and minds with Christ at the centre of all we say and do</a:t>
            </a:r>
            <a:r>
              <a:rPr lang="en-GB" i="1">
                <a:solidFill>
                  <a:schemeClr val="bg1"/>
                </a:solidFill>
              </a:rPr>
              <a:t>’</a:t>
            </a:r>
          </a:p>
        </p:txBody>
      </p:sp>
      <p:sp>
        <p:nvSpPr>
          <p:cNvPr id="6" name="TextBox 5">
            <a:extLst>
              <a:ext uri="{FF2B5EF4-FFF2-40B4-BE49-F238E27FC236}">
                <a16:creationId xmlns:a16="http://schemas.microsoft.com/office/drawing/2014/main" id="{A9E01EF5-E2E6-FC44-47D4-0F776230FEBD}"/>
              </a:ext>
            </a:extLst>
          </p:cNvPr>
          <p:cNvSpPr txBox="1"/>
          <p:nvPr/>
        </p:nvSpPr>
        <p:spPr>
          <a:xfrm>
            <a:off x="313944" y="1840152"/>
            <a:ext cx="11769213" cy="4247317"/>
          </a:xfrm>
          <a:prstGeom prst="rect">
            <a:avLst/>
          </a:prstGeom>
          <a:noFill/>
        </p:spPr>
        <p:txBody>
          <a:bodyPr wrap="square">
            <a:spAutoFit/>
          </a:bodyPr>
          <a:lstStyle/>
          <a:p>
            <a:pPr algn="l" rtl="0" fontAlgn="base">
              <a:buNone/>
            </a:pPr>
            <a:r>
              <a:rPr lang="en-GB" sz="1800" b="0" i="0" u="none" strike="noStrike" dirty="0">
                <a:solidFill>
                  <a:schemeClr val="bg1"/>
                </a:solidFill>
                <a:effectLst/>
                <a:latin typeface="Calibri" panose="020F0502020204030204" pitchFamily="34" charset="0"/>
              </a:rPr>
              <a:t>The GCSE course is a fantastic blend of practical and theoretical work. Over the two years you will </a:t>
            </a:r>
            <a:r>
              <a:rPr lang="en-GB" sz="1800" b="1" i="0" u="none" strike="noStrike" dirty="0">
                <a:solidFill>
                  <a:schemeClr val="bg1"/>
                </a:solidFill>
                <a:effectLst/>
                <a:latin typeface="Calibri" panose="020F0502020204030204" pitchFamily="34" charset="0"/>
              </a:rPr>
              <a:t>act, create, reflect, devise, design, analyse and evaluate your work, your peers and professional work. </a:t>
            </a:r>
            <a:r>
              <a:rPr lang="en-GB" sz="1800" b="0" i="0" dirty="0">
                <a:solidFill>
                  <a:schemeClr val="bg1"/>
                </a:solidFill>
                <a:effectLst/>
                <a:latin typeface="Calibri" panose="020F0502020204030204" pitchFamily="34" charset="0"/>
              </a:rPr>
              <a:t>​</a:t>
            </a:r>
            <a:endParaRPr lang="en-GB" b="0" i="0" dirty="0">
              <a:solidFill>
                <a:schemeClr val="bg1"/>
              </a:solidFill>
              <a:effectLst/>
              <a:latin typeface="Segoe UI" panose="020B0502040204020203" pitchFamily="34" charset="0"/>
            </a:endParaRPr>
          </a:p>
          <a:p>
            <a:pPr algn="l" rtl="0" fontAlgn="base">
              <a:buNone/>
            </a:pPr>
            <a:r>
              <a:rPr lang="en-GB" sz="1800" b="0" i="0" dirty="0">
                <a:solidFill>
                  <a:schemeClr val="bg1"/>
                </a:solidFill>
                <a:effectLst/>
                <a:latin typeface="Calibri" panose="020F0502020204030204" pitchFamily="34" charset="0"/>
              </a:rPr>
              <a:t>​</a:t>
            </a:r>
            <a:endParaRPr lang="en-GB" b="0" i="0" dirty="0">
              <a:solidFill>
                <a:schemeClr val="bg1"/>
              </a:solidFill>
              <a:effectLst/>
              <a:latin typeface="Segoe UI" panose="020B0502040204020203" pitchFamily="34" charset="0"/>
            </a:endParaRPr>
          </a:p>
          <a:p>
            <a:pPr algn="l" rtl="0" fontAlgn="base">
              <a:buNone/>
            </a:pPr>
            <a:r>
              <a:rPr lang="en-GB" sz="1800" b="0" i="0" u="none" strike="noStrike" dirty="0">
                <a:solidFill>
                  <a:schemeClr val="bg1"/>
                </a:solidFill>
                <a:effectLst/>
                <a:latin typeface="Calibri" panose="020F0502020204030204" pitchFamily="34" charset="0"/>
              </a:rPr>
              <a:t>We will practically explore in lesson </a:t>
            </a:r>
            <a:r>
              <a:rPr lang="en-GB" sz="1800" b="1" i="0" u="none" strike="noStrike" dirty="0">
                <a:solidFill>
                  <a:schemeClr val="bg1"/>
                </a:solidFill>
                <a:effectLst/>
                <a:latin typeface="Calibri" panose="020F0502020204030204" pitchFamily="34" charset="0"/>
              </a:rPr>
              <a:t>time plays, practitioners, themes, issues and stimuli to deepen your understanding of different genres/styles and contexts. </a:t>
            </a:r>
            <a:r>
              <a:rPr lang="en-GB" sz="1800" b="0" i="0" dirty="0">
                <a:solidFill>
                  <a:schemeClr val="bg1"/>
                </a:solidFill>
                <a:effectLst/>
                <a:latin typeface="Calibri" panose="020F0502020204030204" pitchFamily="34" charset="0"/>
              </a:rPr>
              <a:t>​</a:t>
            </a:r>
            <a:endParaRPr lang="en-GB" b="0" i="0" dirty="0">
              <a:solidFill>
                <a:schemeClr val="bg1"/>
              </a:solidFill>
              <a:effectLst/>
              <a:latin typeface="Segoe UI" panose="020B0502040204020203" pitchFamily="34" charset="0"/>
            </a:endParaRPr>
          </a:p>
          <a:p>
            <a:pPr algn="l" rtl="0" fontAlgn="base">
              <a:buNone/>
            </a:pPr>
            <a:r>
              <a:rPr lang="en-GB" sz="1800" b="0" i="0" dirty="0">
                <a:solidFill>
                  <a:schemeClr val="bg1"/>
                </a:solidFill>
                <a:effectLst/>
                <a:latin typeface="Calibri" panose="020F0502020204030204" pitchFamily="34" charset="0"/>
              </a:rPr>
              <a:t>​</a:t>
            </a:r>
            <a:endParaRPr lang="en-GB" b="0" i="0" dirty="0">
              <a:solidFill>
                <a:schemeClr val="bg1"/>
              </a:solidFill>
              <a:effectLst/>
              <a:latin typeface="Segoe UI" panose="020B0502040204020203" pitchFamily="34" charset="0"/>
            </a:endParaRPr>
          </a:p>
          <a:p>
            <a:pPr algn="l" rtl="0" fontAlgn="base">
              <a:buNone/>
            </a:pPr>
            <a:r>
              <a:rPr lang="en-GB" sz="1800" b="0" i="0" u="none" strike="noStrike" dirty="0">
                <a:solidFill>
                  <a:schemeClr val="bg1"/>
                </a:solidFill>
                <a:effectLst/>
                <a:latin typeface="Calibri" panose="020F0502020204030204" pitchFamily="34" charset="0"/>
              </a:rPr>
              <a:t>You will explore </a:t>
            </a:r>
            <a:r>
              <a:rPr lang="en-GB" sz="1800" b="1" i="0" u="none" strike="noStrike" dirty="0">
                <a:solidFill>
                  <a:schemeClr val="bg1"/>
                </a:solidFill>
                <a:effectLst/>
                <a:latin typeface="Calibri" panose="020F0502020204030204" pitchFamily="34" charset="0"/>
              </a:rPr>
              <a:t>performance skills, designing skills, explorative strategies and staging.</a:t>
            </a:r>
            <a:r>
              <a:rPr lang="en-GB" sz="1800" b="0" i="0" dirty="0">
                <a:solidFill>
                  <a:schemeClr val="bg1"/>
                </a:solidFill>
                <a:effectLst/>
                <a:latin typeface="Calibri" panose="020F0502020204030204" pitchFamily="34" charset="0"/>
              </a:rPr>
              <a:t>​</a:t>
            </a:r>
            <a:endParaRPr lang="en-GB" b="0" i="0" dirty="0">
              <a:solidFill>
                <a:schemeClr val="bg1"/>
              </a:solidFill>
              <a:effectLst/>
              <a:latin typeface="Segoe UI" panose="020B0502040204020203" pitchFamily="34" charset="0"/>
            </a:endParaRPr>
          </a:p>
          <a:p>
            <a:pPr algn="l" rtl="0" fontAlgn="base">
              <a:buNone/>
            </a:pPr>
            <a:r>
              <a:rPr lang="en-GB" sz="1800" b="0" i="0" dirty="0">
                <a:solidFill>
                  <a:schemeClr val="bg1"/>
                </a:solidFill>
                <a:effectLst/>
                <a:latin typeface="Calibri" panose="020F0502020204030204" pitchFamily="34" charset="0"/>
              </a:rPr>
              <a:t>​</a:t>
            </a:r>
            <a:endParaRPr lang="en-GB" b="0" i="0" dirty="0">
              <a:solidFill>
                <a:schemeClr val="bg1"/>
              </a:solidFill>
              <a:effectLst/>
              <a:latin typeface="Segoe UI" panose="020B0502040204020203" pitchFamily="34" charset="0"/>
            </a:endParaRPr>
          </a:p>
          <a:p>
            <a:pPr algn="l" rtl="0" fontAlgn="base">
              <a:buNone/>
            </a:pPr>
            <a:r>
              <a:rPr lang="en-GB" sz="1800" b="0" i="0" u="none" strike="noStrike" dirty="0">
                <a:solidFill>
                  <a:schemeClr val="bg1"/>
                </a:solidFill>
                <a:effectLst/>
                <a:latin typeface="Calibri" panose="020F0502020204030204" pitchFamily="34" charset="0"/>
              </a:rPr>
              <a:t>We will visit the theatre and watch examples of live theatre productions both live and pre recorded to broaden your experience of the theatre. </a:t>
            </a:r>
            <a:r>
              <a:rPr lang="en-GB" sz="1800" b="0" i="0" dirty="0">
                <a:solidFill>
                  <a:schemeClr val="bg1"/>
                </a:solidFill>
                <a:effectLst/>
                <a:latin typeface="Calibri" panose="020F0502020204030204" pitchFamily="34" charset="0"/>
              </a:rPr>
              <a:t>​</a:t>
            </a:r>
            <a:endParaRPr lang="en-GB" b="0" i="0" dirty="0">
              <a:solidFill>
                <a:schemeClr val="bg1"/>
              </a:solidFill>
              <a:effectLst/>
              <a:latin typeface="Segoe UI" panose="020B0502040204020203" pitchFamily="34" charset="0"/>
            </a:endParaRPr>
          </a:p>
          <a:p>
            <a:pPr algn="l" rtl="0" fontAlgn="base">
              <a:buNone/>
            </a:pPr>
            <a:r>
              <a:rPr lang="en-GB" sz="1800" b="0" i="0" dirty="0">
                <a:solidFill>
                  <a:schemeClr val="bg1"/>
                </a:solidFill>
                <a:effectLst/>
                <a:latin typeface="Calibri" panose="020F0502020204030204" pitchFamily="34" charset="0"/>
              </a:rPr>
              <a:t>​</a:t>
            </a:r>
            <a:endParaRPr lang="en-GB" b="0" i="0" dirty="0">
              <a:solidFill>
                <a:schemeClr val="bg1"/>
              </a:solidFill>
              <a:effectLst/>
              <a:latin typeface="Segoe UI" panose="020B0502040204020203" pitchFamily="34" charset="0"/>
            </a:endParaRPr>
          </a:p>
          <a:p>
            <a:pPr algn="l" rtl="0" fontAlgn="base">
              <a:buNone/>
            </a:pPr>
            <a:r>
              <a:rPr lang="en-GB" sz="1800" b="0" i="0" u="none" strike="noStrike" dirty="0">
                <a:solidFill>
                  <a:schemeClr val="bg1"/>
                </a:solidFill>
                <a:effectLst/>
                <a:latin typeface="Calibri" panose="020F0502020204030204" pitchFamily="34" charset="0"/>
              </a:rPr>
              <a:t>We will build up </a:t>
            </a:r>
            <a:r>
              <a:rPr lang="en-GB" sz="1800" b="1" i="0" u="none" strike="noStrike" dirty="0">
                <a:solidFill>
                  <a:schemeClr val="bg1"/>
                </a:solidFill>
                <a:effectLst/>
                <a:latin typeface="Calibri" panose="020F0502020204030204" pitchFamily="34" charset="0"/>
              </a:rPr>
              <a:t>written skills, writing from the perspective of </a:t>
            </a:r>
            <a:r>
              <a:rPr lang="en-GB" sz="1800" b="1" i="0" u="none" strike="noStrike" dirty="0" err="1">
                <a:solidFill>
                  <a:schemeClr val="bg1"/>
                </a:solidFill>
                <a:effectLst/>
                <a:latin typeface="Calibri" panose="020F0502020204030204" pitchFamily="34" charset="0"/>
              </a:rPr>
              <a:t>anactor</a:t>
            </a:r>
            <a:r>
              <a:rPr lang="en-GB" sz="1800" b="1" i="0" u="none" strike="noStrike" dirty="0">
                <a:solidFill>
                  <a:schemeClr val="bg1"/>
                </a:solidFill>
                <a:effectLst/>
                <a:latin typeface="Calibri" panose="020F0502020204030204" pitchFamily="34" charset="0"/>
              </a:rPr>
              <a:t>, designer and theatre critic to prepare you will for your devising log and written exam! </a:t>
            </a:r>
            <a:r>
              <a:rPr lang="en-GB" sz="1800" b="0" i="0" dirty="0">
                <a:solidFill>
                  <a:schemeClr val="bg1"/>
                </a:solidFill>
                <a:effectLst/>
                <a:latin typeface="Calibri" panose="020F0502020204030204" pitchFamily="34" charset="0"/>
              </a:rPr>
              <a:t>​</a:t>
            </a:r>
            <a:endParaRPr lang="en-GB" b="0" i="0" dirty="0">
              <a:solidFill>
                <a:schemeClr val="bg1"/>
              </a:solidFill>
              <a:effectLst/>
              <a:latin typeface="Segoe UI" panose="020B0502040204020203" pitchFamily="34" charset="0"/>
            </a:endParaRPr>
          </a:p>
          <a:p>
            <a:pPr algn="l" rtl="0" fontAlgn="base">
              <a:buNone/>
            </a:pPr>
            <a:r>
              <a:rPr lang="en-GB" sz="1800" b="0" i="0" dirty="0">
                <a:solidFill>
                  <a:schemeClr val="bg1"/>
                </a:solidFill>
                <a:effectLst/>
                <a:latin typeface="Calibri" panose="020F0502020204030204" pitchFamily="34" charset="0"/>
              </a:rPr>
              <a:t>​</a:t>
            </a:r>
            <a:endParaRPr lang="en-GB" b="0" i="0" dirty="0">
              <a:solidFill>
                <a:schemeClr val="bg1"/>
              </a:solidFill>
              <a:effectLst/>
              <a:latin typeface="Segoe UI" panose="020B0502040204020203" pitchFamily="34" charset="0"/>
            </a:endParaRPr>
          </a:p>
          <a:p>
            <a:pPr algn="l" rtl="0" fontAlgn="base">
              <a:buNone/>
            </a:pPr>
            <a:r>
              <a:rPr lang="en-GB" sz="1800" b="0" i="0" u="none" strike="noStrike" dirty="0">
                <a:solidFill>
                  <a:schemeClr val="bg1"/>
                </a:solidFill>
                <a:effectLst/>
                <a:latin typeface="Calibri" panose="020F0502020204030204" pitchFamily="34" charset="0"/>
              </a:rPr>
              <a:t>Hopefully you will have fun, develop as a performer, creator and reflector!</a:t>
            </a:r>
            <a:endParaRPr lang="en-GB" b="0" i="0" dirty="0">
              <a:solidFill>
                <a:schemeClr val="bg1"/>
              </a:solidFill>
              <a:effectLst/>
              <a:latin typeface="Segoe UI" panose="020B0502040204020203" pitchFamily="34" charset="0"/>
            </a:endParaRPr>
          </a:p>
        </p:txBody>
      </p:sp>
    </p:spTree>
    <p:extLst>
      <p:ext uri="{BB962C8B-B14F-4D97-AF65-F5344CB8AC3E}">
        <p14:creationId xmlns:p14="http://schemas.microsoft.com/office/powerpoint/2010/main" val="24230484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7534E3-1010-6E6C-A9A1-4969B936AE6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91F7A7-C935-063E-AEE8-216421E84706}"/>
              </a:ext>
            </a:extLst>
          </p:cNvPr>
          <p:cNvSpPr>
            <a:spLocks noGrp="1"/>
          </p:cNvSpPr>
          <p:nvPr>
            <p:ph type="title"/>
          </p:nvPr>
        </p:nvSpPr>
        <p:spPr>
          <a:xfrm>
            <a:off x="838200" y="365125"/>
            <a:ext cx="10515600" cy="1043051"/>
          </a:xfrm>
          <a:ln w="38100">
            <a:solidFill>
              <a:schemeClr val="bg1"/>
            </a:solidFill>
          </a:ln>
        </p:spPr>
        <p:txBody>
          <a:bodyPr>
            <a:normAutofit/>
          </a:bodyPr>
          <a:lstStyle/>
          <a:p>
            <a:pPr algn="ctr"/>
            <a:r>
              <a:rPr lang="en-GB" sz="3600" dirty="0">
                <a:latin typeface="Arial" panose="020B0604020202020204" pitchFamily="34" charset="0"/>
                <a:cs typeface="Arial" panose="020B0604020202020204" pitchFamily="34" charset="0"/>
              </a:rPr>
              <a:t>Assessment Information</a:t>
            </a:r>
          </a:p>
        </p:txBody>
      </p:sp>
      <p:sp>
        <p:nvSpPr>
          <p:cNvPr id="3" name="Content Placeholder 2">
            <a:extLst>
              <a:ext uri="{FF2B5EF4-FFF2-40B4-BE49-F238E27FC236}">
                <a16:creationId xmlns:a16="http://schemas.microsoft.com/office/drawing/2014/main" id="{3117199C-D3D1-3C0D-3B6E-28B8D36BD27A}"/>
              </a:ext>
            </a:extLst>
          </p:cNvPr>
          <p:cNvSpPr>
            <a:spLocks noGrp="1"/>
          </p:cNvSpPr>
          <p:nvPr>
            <p:ph idx="1"/>
          </p:nvPr>
        </p:nvSpPr>
        <p:spPr>
          <a:xfrm>
            <a:off x="320040" y="1840152"/>
            <a:ext cx="11558016" cy="4316807"/>
          </a:xfrm>
          <a:ln>
            <a:solidFill>
              <a:schemeClr val="bg1"/>
            </a:solidFill>
          </a:ln>
        </p:spPr>
        <p:txBody>
          <a:bodyPr vert="horz" lIns="91440" tIns="45720" rIns="91440" bIns="45720" rtlCol="0" anchor="t">
            <a:normAutofit/>
          </a:bodyPr>
          <a:lstStyle/>
          <a:p>
            <a:pPr marL="0" indent="0" algn="ctr">
              <a:buNone/>
            </a:pPr>
            <a:endParaRPr lang="en-GB" dirty="0">
              <a:latin typeface="Arial" panose="020B0604020202020204" pitchFamily="34" charset="0"/>
              <a:cs typeface="Arial" panose="020B0604020202020204" pitchFamily="34" charset="0"/>
            </a:endParaRPr>
          </a:p>
          <a:p>
            <a:pPr marL="0" indent="0" algn="ctr">
              <a:buNone/>
            </a:pPr>
            <a:endParaRPr lang="en-GB"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7BCC0D91-C65D-43C7-B581-85FF3970A260}"/>
              </a:ext>
            </a:extLst>
          </p:cNvPr>
          <p:cNvSpPr txBox="1"/>
          <p:nvPr/>
        </p:nvSpPr>
        <p:spPr>
          <a:xfrm>
            <a:off x="2108076" y="6463192"/>
            <a:ext cx="8167458" cy="369332"/>
          </a:xfrm>
          <a:prstGeom prst="rect">
            <a:avLst/>
          </a:prstGeom>
          <a:noFill/>
          <a:ln w="38100">
            <a:solidFill>
              <a:schemeClr val="bg1"/>
            </a:solidFill>
          </a:ln>
        </p:spPr>
        <p:txBody>
          <a:bodyPr wrap="square" rtlCol="0">
            <a:spAutoFit/>
          </a:bodyPr>
          <a:lstStyle/>
          <a:p>
            <a:r>
              <a:rPr lang="en-GB" b="1" i="1">
                <a:solidFill>
                  <a:schemeClr val="bg1"/>
                </a:solidFill>
                <a:latin typeface="Arial" panose="020B0604020202020204" pitchFamily="34" charset="0"/>
                <a:cs typeface="Arial" panose="020B0604020202020204" pitchFamily="34" charset="0"/>
              </a:rPr>
              <a:t>‘Inspiring hearts and minds with Christ at the centre of all we say and do</a:t>
            </a:r>
            <a:r>
              <a:rPr lang="en-GB" i="1">
                <a:solidFill>
                  <a:schemeClr val="bg1"/>
                </a:solidFill>
              </a:rPr>
              <a:t>’</a:t>
            </a:r>
          </a:p>
        </p:txBody>
      </p:sp>
      <p:pic>
        <p:nvPicPr>
          <p:cNvPr id="1026" name="Picture 2">
            <a:extLst>
              <a:ext uri="{FF2B5EF4-FFF2-40B4-BE49-F238E27FC236}">
                <a16:creationId xmlns:a16="http://schemas.microsoft.com/office/drawing/2014/main" id="{8A4BCAA1-AB16-3BCD-1D42-DB2C1BAED1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7160" y="1711951"/>
            <a:ext cx="5759180" cy="45403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11336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988391-292D-126E-EF0C-C959AAF932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8130EC-8515-2300-69CC-3B36B4DB363A}"/>
              </a:ext>
            </a:extLst>
          </p:cNvPr>
          <p:cNvSpPr>
            <a:spLocks noGrp="1"/>
          </p:cNvSpPr>
          <p:nvPr>
            <p:ph type="title"/>
          </p:nvPr>
        </p:nvSpPr>
        <p:spPr>
          <a:xfrm>
            <a:off x="838200" y="365125"/>
            <a:ext cx="10515600" cy="1043051"/>
          </a:xfrm>
          <a:ln w="38100">
            <a:solidFill>
              <a:schemeClr val="bg1"/>
            </a:solidFill>
          </a:ln>
        </p:spPr>
        <p:txBody>
          <a:bodyPr>
            <a:normAutofit/>
          </a:bodyPr>
          <a:lstStyle/>
          <a:p>
            <a:pPr algn="ctr"/>
            <a:r>
              <a:rPr lang="en-GB" sz="3600" dirty="0">
                <a:latin typeface="Arial" panose="020B0604020202020204" pitchFamily="34" charset="0"/>
                <a:cs typeface="Arial" panose="020B0604020202020204" pitchFamily="34" charset="0"/>
              </a:rPr>
              <a:t>Extra Curricular Opportunities</a:t>
            </a:r>
          </a:p>
        </p:txBody>
      </p:sp>
      <p:sp>
        <p:nvSpPr>
          <p:cNvPr id="3" name="Content Placeholder 2">
            <a:extLst>
              <a:ext uri="{FF2B5EF4-FFF2-40B4-BE49-F238E27FC236}">
                <a16:creationId xmlns:a16="http://schemas.microsoft.com/office/drawing/2014/main" id="{E3CBDB6B-3974-510B-DB06-479AE7E7DAF7}"/>
              </a:ext>
            </a:extLst>
          </p:cNvPr>
          <p:cNvSpPr>
            <a:spLocks noGrp="1"/>
          </p:cNvSpPr>
          <p:nvPr>
            <p:ph idx="1"/>
          </p:nvPr>
        </p:nvSpPr>
        <p:spPr>
          <a:xfrm>
            <a:off x="320040" y="1840152"/>
            <a:ext cx="11558016" cy="4316807"/>
          </a:xfrm>
          <a:ln>
            <a:solidFill>
              <a:schemeClr val="bg1"/>
            </a:solidFill>
          </a:ln>
        </p:spPr>
        <p:txBody>
          <a:bodyPr vert="horz" lIns="91440" tIns="45720" rIns="91440" bIns="45720" rtlCol="0" anchor="t">
            <a:normAutofit/>
          </a:bodyPr>
          <a:lstStyle/>
          <a:p>
            <a:pPr marL="0" indent="0" algn="ctr">
              <a:buNone/>
            </a:pPr>
            <a:endParaRPr lang="en-GB" dirty="0">
              <a:latin typeface="Arial" panose="020B0604020202020204" pitchFamily="34" charset="0"/>
              <a:cs typeface="Arial" panose="020B0604020202020204" pitchFamily="34" charset="0"/>
            </a:endParaRPr>
          </a:p>
          <a:p>
            <a:pPr marL="0" indent="0" algn="ctr">
              <a:buNone/>
            </a:pPr>
            <a:endParaRPr lang="en-GB"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F7434BCC-A621-53B2-E897-9B20607F723C}"/>
              </a:ext>
            </a:extLst>
          </p:cNvPr>
          <p:cNvSpPr txBox="1"/>
          <p:nvPr/>
        </p:nvSpPr>
        <p:spPr>
          <a:xfrm>
            <a:off x="2108076" y="6463192"/>
            <a:ext cx="8167458" cy="369332"/>
          </a:xfrm>
          <a:prstGeom prst="rect">
            <a:avLst/>
          </a:prstGeom>
          <a:noFill/>
          <a:ln w="38100">
            <a:solidFill>
              <a:schemeClr val="bg1"/>
            </a:solidFill>
          </a:ln>
        </p:spPr>
        <p:txBody>
          <a:bodyPr wrap="square" rtlCol="0">
            <a:spAutoFit/>
          </a:bodyPr>
          <a:lstStyle/>
          <a:p>
            <a:r>
              <a:rPr lang="en-GB" b="1" i="1">
                <a:solidFill>
                  <a:schemeClr val="bg1"/>
                </a:solidFill>
                <a:latin typeface="Arial" panose="020B0604020202020204" pitchFamily="34" charset="0"/>
                <a:cs typeface="Arial" panose="020B0604020202020204" pitchFamily="34" charset="0"/>
              </a:rPr>
              <a:t>‘Inspiring hearts and minds with Christ at the centre of all we say and do</a:t>
            </a:r>
            <a:r>
              <a:rPr lang="en-GB" i="1">
                <a:solidFill>
                  <a:schemeClr val="bg1"/>
                </a:solidFill>
              </a:rPr>
              <a:t>’</a:t>
            </a:r>
          </a:p>
        </p:txBody>
      </p:sp>
      <p:pic>
        <p:nvPicPr>
          <p:cNvPr id="5" name="Picture 4" descr="A person in a nun outfit with her hands up&#10;&#10;AI-generated content may be incorrect.">
            <a:extLst>
              <a:ext uri="{FF2B5EF4-FFF2-40B4-BE49-F238E27FC236}">
                <a16:creationId xmlns:a16="http://schemas.microsoft.com/office/drawing/2014/main" id="{5582EBCF-3D11-64E6-FB00-6DA44323EF04}"/>
              </a:ext>
            </a:extLst>
          </p:cNvPr>
          <p:cNvPicPr>
            <a:picLocks noChangeAspect="1"/>
          </p:cNvPicPr>
          <p:nvPr/>
        </p:nvPicPr>
        <p:blipFill>
          <a:blip r:embed="rId2"/>
          <a:stretch>
            <a:fillRect/>
          </a:stretch>
        </p:blipFill>
        <p:spPr>
          <a:xfrm>
            <a:off x="194913" y="1954205"/>
            <a:ext cx="6093165" cy="4088700"/>
          </a:xfrm>
          <a:prstGeom prst="rect">
            <a:avLst/>
          </a:prstGeom>
        </p:spPr>
      </p:pic>
      <p:pic>
        <p:nvPicPr>
          <p:cNvPr id="7" name="Picture 6" descr="A group of people on a stage&#10;&#10;AI-generated content may be incorrect.">
            <a:extLst>
              <a:ext uri="{FF2B5EF4-FFF2-40B4-BE49-F238E27FC236}">
                <a16:creationId xmlns:a16="http://schemas.microsoft.com/office/drawing/2014/main" id="{2DF39C99-994D-8268-D675-1F6718BAD63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4663" y="1953722"/>
            <a:ext cx="6133774" cy="4089183"/>
          </a:xfrm>
          <a:prstGeom prst="rect">
            <a:avLst/>
          </a:prstGeom>
        </p:spPr>
      </p:pic>
    </p:spTree>
    <p:extLst>
      <p:ext uri="{BB962C8B-B14F-4D97-AF65-F5344CB8AC3E}">
        <p14:creationId xmlns:p14="http://schemas.microsoft.com/office/powerpoint/2010/main" val="32429300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F0DFEE-2960-1656-F27B-8C49F4FFE3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9CDA90-EB59-D7BC-E44F-8CD6F2EE4148}"/>
              </a:ext>
            </a:extLst>
          </p:cNvPr>
          <p:cNvSpPr>
            <a:spLocks noGrp="1"/>
          </p:cNvSpPr>
          <p:nvPr>
            <p:ph type="title"/>
          </p:nvPr>
        </p:nvSpPr>
        <p:spPr>
          <a:xfrm>
            <a:off x="838200" y="365125"/>
            <a:ext cx="10515600" cy="969899"/>
          </a:xfrm>
          <a:ln w="38100">
            <a:solidFill>
              <a:schemeClr val="bg1"/>
            </a:solidFill>
          </a:ln>
        </p:spPr>
        <p:txBody>
          <a:bodyPr>
            <a:normAutofit/>
          </a:bodyPr>
          <a:lstStyle/>
          <a:p>
            <a:pPr algn="ctr"/>
            <a:r>
              <a:rPr lang="en-GB" sz="3600" dirty="0">
                <a:latin typeface="Arial" panose="020B0604020202020204" pitchFamily="34" charset="0"/>
                <a:cs typeface="Arial" panose="020B0604020202020204" pitchFamily="34" charset="0"/>
              </a:rPr>
              <a:t>Next Steps and Career Pathways</a:t>
            </a:r>
          </a:p>
        </p:txBody>
      </p:sp>
      <p:sp>
        <p:nvSpPr>
          <p:cNvPr id="3" name="Content Placeholder 2">
            <a:extLst>
              <a:ext uri="{FF2B5EF4-FFF2-40B4-BE49-F238E27FC236}">
                <a16:creationId xmlns:a16="http://schemas.microsoft.com/office/drawing/2014/main" id="{A4087E14-0194-5771-E91A-2D0A399D2A93}"/>
              </a:ext>
            </a:extLst>
          </p:cNvPr>
          <p:cNvSpPr>
            <a:spLocks noGrp="1"/>
          </p:cNvSpPr>
          <p:nvPr>
            <p:ph idx="1"/>
          </p:nvPr>
        </p:nvSpPr>
        <p:spPr>
          <a:xfrm>
            <a:off x="320040" y="1840152"/>
            <a:ext cx="11558016" cy="4316807"/>
          </a:xfrm>
          <a:ln>
            <a:solidFill>
              <a:schemeClr val="bg1"/>
            </a:solidFill>
          </a:ln>
        </p:spPr>
        <p:txBody>
          <a:bodyPr vert="horz" lIns="91440" tIns="45720" rIns="91440" bIns="45720" rtlCol="0" anchor="t">
            <a:normAutofit/>
          </a:bodyPr>
          <a:lstStyle/>
          <a:p>
            <a:pPr marL="0" indent="0" algn="ctr">
              <a:buNone/>
            </a:pPr>
            <a:endParaRPr lang="en-GB" dirty="0">
              <a:latin typeface="Arial" panose="020B0604020202020204" pitchFamily="34" charset="0"/>
              <a:cs typeface="Arial" panose="020B0604020202020204" pitchFamily="34" charset="0"/>
            </a:endParaRPr>
          </a:p>
          <a:p>
            <a:pPr marL="0" indent="0" algn="ctr">
              <a:buNone/>
            </a:pPr>
            <a:endParaRPr lang="en-GB"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7456ED28-55E7-CD40-174D-AC4EA0054A03}"/>
              </a:ext>
            </a:extLst>
          </p:cNvPr>
          <p:cNvSpPr txBox="1"/>
          <p:nvPr/>
        </p:nvSpPr>
        <p:spPr>
          <a:xfrm>
            <a:off x="2108076" y="6463192"/>
            <a:ext cx="8167458" cy="369332"/>
          </a:xfrm>
          <a:prstGeom prst="rect">
            <a:avLst/>
          </a:prstGeom>
          <a:noFill/>
          <a:ln w="38100">
            <a:solidFill>
              <a:schemeClr val="bg1"/>
            </a:solidFill>
          </a:ln>
        </p:spPr>
        <p:txBody>
          <a:bodyPr wrap="square" rtlCol="0">
            <a:spAutoFit/>
          </a:bodyPr>
          <a:lstStyle/>
          <a:p>
            <a:r>
              <a:rPr lang="en-GB" b="1" i="1">
                <a:solidFill>
                  <a:schemeClr val="bg1"/>
                </a:solidFill>
                <a:latin typeface="Arial" panose="020B0604020202020204" pitchFamily="34" charset="0"/>
                <a:cs typeface="Arial" panose="020B0604020202020204" pitchFamily="34" charset="0"/>
              </a:rPr>
              <a:t>‘Inspiring hearts and minds with Christ at the centre of all we say and do</a:t>
            </a:r>
            <a:r>
              <a:rPr lang="en-GB" i="1">
                <a:solidFill>
                  <a:schemeClr val="bg1"/>
                </a:solidFill>
              </a:rPr>
              <a:t>’</a:t>
            </a:r>
          </a:p>
        </p:txBody>
      </p:sp>
      <p:graphicFrame>
        <p:nvGraphicFramePr>
          <p:cNvPr id="5" name="Table 4">
            <a:extLst>
              <a:ext uri="{FF2B5EF4-FFF2-40B4-BE49-F238E27FC236}">
                <a16:creationId xmlns:a16="http://schemas.microsoft.com/office/drawing/2014/main" id="{1319328F-5291-2CF3-A092-BDB69E50187C}"/>
              </a:ext>
            </a:extLst>
          </p:cNvPr>
          <p:cNvGraphicFramePr>
            <a:graphicFrameLocks noGrp="1"/>
          </p:cNvGraphicFramePr>
          <p:nvPr>
            <p:extLst>
              <p:ext uri="{D42A27DB-BD31-4B8C-83A1-F6EECF244321}">
                <p14:modId xmlns:p14="http://schemas.microsoft.com/office/powerpoint/2010/main" val="1906235290"/>
              </p:ext>
            </p:extLst>
          </p:nvPr>
        </p:nvGraphicFramePr>
        <p:xfrm>
          <a:off x="1772014" y="1641257"/>
          <a:ext cx="8647971" cy="4422210"/>
        </p:xfrm>
        <a:graphic>
          <a:graphicData uri="http://schemas.openxmlformats.org/drawingml/2006/table">
            <a:tbl>
              <a:tblPr/>
              <a:tblGrid>
                <a:gridCol w="2882657">
                  <a:extLst>
                    <a:ext uri="{9D8B030D-6E8A-4147-A177-3AD203B41FA5}">
                      <a16:colId xmlns:a16="http://schemas.microsoft.com/office/drawing/2014/main" val="537180576"/>
                    </a:ext>
                  </a:extLst>
                </a:gridCol>
                <a:gridCol w="2882657">
                  <a:extLst>
                    <a:ext uri="{9D8B030D-6E8A-4147-A177-3AD203B41FA5}">
                      <a16:colId xmlns:a16="http://schemas.microsoft.com/office/drawing/2014/main" val="2853234069"/>
                    </a:ext>
                  </a:extLst>
                </a:gridCol>
                <a:gridCol w="2882657">
                  <a:extLst>
                    <a:ext uri="{9D8B030D-6E8A-4147-A177-3AD203B41FA5}">
                      <a16:colId xmlns:a16="http://schemas.microsoft.com/office/drawing/2014/main" val="3788764303"/>
                    </a:ext>
                  </a:extLst>
                </a:gridCol>
              </a:tblGrid>
              <a:tr h="259584">
                <a:tc>
                  <a:txBody>
                    <a:bodyPr/>
                    <a:lstStyle/>
                    <a:p>
                      <a:pPr algn="ctr" fontAlgn="base">
                        <a:lnSpc>
                          <a:spcPts val="2175"/>
                        </a:lnSpc>
                        <a:buNone/>
                      </a:pPr>
                      <a:r>
                        <a:rPr lang="en-GB" sz="1300" b="1" i="0">
                          <a:solidFill>
                            <a:srgbClr val="000000"/>
                          </a:solidFill>
                          <a:effectLst/>
                          <a:latin typeface="Calibri" panose="020F0502020204030204" pitchFamily="34" charset="0"/>
                        </a:rPr>
                        <a:t>Drama at KS5 </a:t>
                      </a:r>
                      <a:r>
                        <a:rPr lang="en-GB" sz="1300" b="1" i="0">
                          <a:solidFill>
                            <a:srgbClr val="FFFFFF"/>
                          </a:solidFill>
                          <a:effectLst/>
                          <a:latin typeface="Calibri" panose="020F0502020204030204" pitchFamily="34" charset="0"/>
                        </a:rPr>
                        <a:t>​</a:t>
                      </a:r>
                      <a:endParaRPr lang="en-GB" sz="1300" b="1" i="0">
                        <a:solidFill>
                          <a:srgbClr val="FFFFFF"/>
                        </a:solidFill>
                        <a:effectLst/>
                      </a:endParaRPr>
                    </a:p>
                  </a:txBody>
                  <a:tcPr marL="65694" marR="65694" marT="32847" marB="32847">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18913" cap="flat" cmpd="sng" algn="ctr">
                      <a:solidFill>
                        <a:srgbClr val="FFFFFF"/>
                      </a:solidFill>
                      <a:prstDash val="solid"/>
                      <a:round/>
                      <a:headEnd type="none" w="med" len="med"/>
                      <a:tailEnd type="none" w="med" len="med"/>
                    </a:lnB>
                    <a:solidFill>
                      <a:srgbClr val="00B0F0"/>
                    </a:solidFill>
                  </a:tcPr>
                </a:tc>
                <a:tc>
                  <a:txBody>
                    <a:bodyPr/>
                    <a:lstStyle/>
                    <a:p>
                      <a:pPr algn="ctr" fontAlgn="base">
                        <a:lnSpc>
                          <a:spcPts val="2175"/>
                        </a:lnSpc>
                        <a:buNone/>
                      </a:pPr>
                      <a:r>
                        <a:rPr lang="en-GB" sz="1300" b="1" i="0">
                          <a:solidFill>
                            <a:srgbClr val="000000"/>
                          </a:solidFill>
                          <a:effectLst/>
                          <a:latin typeface="Calibri" panose="020F0502020204030204" pitchFamily="34" charset="0"/>
                        </a:rPr>
                        <a:t>University </a:t>
                      </a:r>
                      <a:r>
                        <a:rPr lang="en-GB" sz="1300" b="1" i="0">
                          <a:solidFill>
                            <a:srgbClr val="FFFFFF"/>
                          </a:solidFill>
                          <a:effectLst/>
                          <a:latin typeface="Calibri" panose="020F0502020204030204" pitchFamily="34" charset="0"/>
                        </a:rPr>
                        <a:t>​</a:t>
                      </a:r>
                      <a:endParaRPr lang="en-GB" sz="1300" b="1" i="0">
                        <a:solidFill>
                          <a:srgbClr val="FFFFFF"/>
                        </a:solidFill>
                        <a:effectLst/>
                      </a:endParaRPr>
                    </a:p>
                  </a:txBody>
                  <a:tcPr marL="65694" marR="65694" marT="32847" marB="32847">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18913" cap="flat" cmpd="sng" algn="ctr">
                      <a:solidFill>
                        <a:srgbClr val="FFFFFF"/>
                      </a:solidFill>
                      <a:prstDash val="solid"/>
                      <a:round/>
                      <a:headEnd type="none" w="med" len="med"/>
                      <a:tailEnd type="none" w="med" len="med"/>
                    </a:lnB>
                    <a:solidFill>
                      <a:srgbClr val="00B0F0"/>
                    </a:solidFill>
                  </a:tcPr>
                </a:tc>
                <a:tc>
                  <a:txBody>
                    <a:bodyPr/>
                    <a:lstStyle/>
                    <a:p>
                      <a:pPr algn="ctr" fontAlgn="base">
                        <a:lnSpc>
                          <a:spcPts val="2175"/>
                        </a:lnSpc>
                        <a:buNone/>
                      </a:pPr>
                      <a:r>
                        <a:rPr lang="en-GB" sz="1300" b="1" i="0">
                          <a:solidFill>
                            <a:srgbClr val="000000"/>
                          </a:solidFill>
                          <a:effectLst/>
                          <a:latin typeface="Calibri" panose="020F0502020204030204" pitchFamily="34" charset="0"/>
                        </a:rPr>
                        <a:t>Career</a:t>
                      </a:r>
                      <a:r>
                        <a:rPr lang="en-GB" sz="1300" b="1" i="0">
                          <a:solidFill>
                            <a:srgbClr val="FFFFFF"/>
                          </a:solidFill>
                          <a:effectLst/>
                          <a:latin typeface="Calibri" panose="020F0502020204030204" pitchFamily="34" charset="0"/>
                        </a:rPr>
                        <a:t>​</a:t>
                      </a:r>
                      <a:endParaRPr lang="en-GB" sz="1300" b="1" i="0">
                        <a:solidFill>
                          <a:srgbClr val="FFFFFF"/>
                        </a:solidFill>
                        <a:effectLst/>
                      </a:endParaRPr>
                    </a:p>
                  </a:txBody>
                  <a:tcPr marL="65694" marR="65694" marT="32847" marB="32847">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18913" cap="flat" cmpd="sng" algn="ctr">
                      <a:solidFill>
                        <a:srgbClr val="FFFFFF"/>
                      </a:solidFill>
                      <a:prstDash val="solid"/>
                      <a:round/>
                      <a:headEnd type="none" w="med" len="med"/>
                      <a:tailEnd type="none" w="med" len="med"/>
                    </a:lnB>
                    <a:solidFill>
                      <a:srgbClr val="00B0F0"/>
                    </a:solidFill>
                  </a:tcPr>
                </a:tc>
                <a:extLst>
                  <a:ext uri="{0D108BD9-81ED-4DB2-BD59-A6C34878D82A}">
                    <a16:rowId xmlns:a16="http://schemas.microsoft.com/office/drawing/2014/main" val="2807643616"/>
                  </a:ext>
                </a:extLst>
              </a:tr>
              <a:tr h="4091754">
                <a:tc>
                  <a:txBody>
                    <a:bodyPr/>
                    <a:lstStyle/>
                    <a:p>
                      <a:pPr algn="ctr" fontAlgn="base">
                        <a:lnSpc>
                          <a:spcPts val="2850"/>
                        </a:lnSpc>
                        <a:buNone/>
                      </a:pPr>
                      <a:r>
                        <a:rPr lang="en-GB" sz="1700" b="0" i="0">
                          <a:solidFill>
                            <a:srgbClr val="000000"/>
                          </a:solidFill>
                          <a:effectLst/>
                          <a:latin typeface="Calibri" panose="020F0502020204030204" pitchFamily="34" charset="0"/>
                        </a:rPr>
                        <a:t>A Level Drama ​</a:t>
                      </a:r>
                      <a:endParaRPr lang="en-GB" sz="1300" b="0" i="0">
                        <a:solidFill>
                          <a:srgbClr val="000000"/>
                        </a:solidFill>
                        <a:effectLst/>
                      </a:endParaRPr>
                    </a:p>
                    <a:p>
                      <a:pPr algn="ctr" fontAlgn="base">
                        <a:lnSpc>
                          <a:spcPts val="2850"/>
                        </a:lnSpc>
                        <a:buNone/>
                      </a:pPr>
                      <a:r>
                        <a:rPr lang="en-GB" sz="1700" b="0" i="0">
                          <a:solidFill>
                            <a:srgbClr val="000000"/>
                          </a:solidFill>
                          <a:effectLst/>
                          <a:latin typeface="Calibri" panose="020F0502020204030204" pitchFamily="34" charset="0"/>
                        </a:rPr>
                        <a:t>A Level Theatre Studies ​</a:t>
                      </a:r>
                      <a:endParaRPr lang="en-GB" sz="1300" b="0" i="0">
                        <a:solidFill>
                          <a:srgbClr val="000000"/>
                        </a:solidFill>
                        <a:effectLst/>
                      </a:endParaRPr>
                    </a:p>
                    <a:p>
                      <a:pPr algn="ctr" fontAlgn="base">
                        <a:lnSpc>
                          <a:spcPts val="2850"/>
                        </a:lnSpc>
                        <a:buNone/>
                      </a:pPr>
                      <a:r>
                        <a:rPr lang="en-GB" sz="1700" b="0" i="0">
                          <a:solidFill>
                            <a:srgbClr val="000000"/>
                          </a:solidFill>
                          <a:effectLst/>
                          <a:latin typeface="Calibri" panose="020F0502020204030204" pitchFamily="34" charset="0"/>
                        </a:rPr>
                        <a:t>BTEC Performing Arts​</a:t>
                      </a:r>
                      <a:endParaRPr lang="en-GB" sz="1300" b="0" i="0">
                        <a:solidFill>
                          <a:srgbClr val="000000"/>
                        </a:solidFill>
                        <a:effectLst/>
                      </a:endParaRPr>
                    </a:p>
                    <a:p>
                      <a:pPr algn="ctr" fontAlgn="base">
                        <a:lnSpc>
                          <a:spcPts val="2850"/>
                        </a:lnSpc>
                        <a:buNone/>
                      </a:pPr>
                      <a:r>
                        <a:rPr lang="en-GB" sz="1700" b="0" i="0">
                          <a:solidFill>
                            <a:srgbClr val="000000"/>
                          </a:solidFill>
                          <a:effectLst/>
                          <a:latin typeface="Calibri" panose="020F0502020204030204" pitchFamily="34" charset="0"/>
                        </a:rPr>
                        <a:t>BTEC Acting ​</a:t>
                      </a:r>
                      <a:endParaRPr lang="en-GB" sz="1300" b="0" i="0">
                        <a:solidFill>
                          <a:srgbClr val="000000"/>
                        </a:solidFill>
                        <a:effectLst/>
                      </a:endParaRPr>
                    </a:p>
                    <a:p>
                      <a:pPr algn="ctr" fontAlgn="base">
                        <a:lnSpc>
                          <a:spcPts val="2850"/>
                        </a:lnSpc>
                        <a:buNone/>
                      </a:pPr>
                      <a:r>
                        <a:rPr lang="en-GB" sz="1700" b="0" i="0">
                          <a:solidFill>
                            <a:srgbClr val="000000"/>
                          </a:solidFill>
                          <a:effectLst/>
                          <a:latin typeface="Calibri" panose="020F0502020204030204" pitchFamily="34" charset="0"/>
                        </a:rPr>
                        <a:t>Drama and Theatre studies A Level ​</a:t>
                      </a:r>
                      <a:endParaRPr lang="en-GB" sz="1300" b="0" i="0">
                        <a:solidFill>
                          <a:srgbClr val="000000"/>
                        </a:solidFill>
                        <a:effectLst/>
                      </a:endParaRPr>
                    </a:p>
                  </a:txBody>
                  <a:tcPr marL="65694" marR="65694" marT="32847" marB="32847">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18913"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E6E0EC"/>
                    </a:solidFill>
                  </a:tcPr>
                </a:tc>
                <a:tc>
                  <a:txBody>
                    <a:bodyPr/>
                    <a:lstStyle/>
                    <a:p>
                      <a:pPr algn="ctr" fontAlgn="base">
                        <a:lnSpc>
                          <a:spcPts val="3375"/>
                        </a:lnSpc>
                        <a:buNone/>
                      </a:pPr>
                      <a:r>
                        <a:rPr lang="en-GB" sz="2000" b="0" i="0">
                          <a:solidFill>
                            <a:srgbClr val="000000"/>
                          </a:solidFill>
                          <a:effectLst/>
                          <a:latin typeface="Calibri" panose="020F0502020204030204" pitchFamily="34" charset="0"/>
                        </a:rPr>
                        <a:t>Potential degrees:​</a:t>
                      </a:r>
                      <a:endParaRPr lang="en-GB" sz="1300" b="0" i="0">
                        <a:solidFill>
                          <a:srgbClr val="000000"/>
                        </a:solidFill>
                        <a:effectLst/>
                      </a:endParaRPr>
                    </a:p>
                    <a:p>
                      <a:pPr algn="l" fontAlgn="base">
                        <a:lnSpc>
                          <a:spcPts val="2175"/>
                        </a:lnSpc>
                        <a:buFont typeface="Arial" panose="020B0604020202020204" pitchFamily="34" charset="0"/>
                        <a:buChar char="•"/>
                      </a:pPr>
                      <a:r>
                        <a:rPr lang="en-GB" sz="1300" b="0" i="0">
                          <a:solidFill>
                            <a:srgbClr val="000000"/>
                          </a:solidFill>
                          <a:effectLst/>
                          <a:latin typeface="Calibri" panose="020F0502020204030204" pitchFamily="34" charset="0"/>
                        </a:rPr>
                        <a:t>Playwriting​</a:t>
                      </a:r>
                      <a:endParaRPr lang="en-GB" sz="1000" b="0" i="0">
                        <a:solidFill>
                          <a:srgbClr val="000000"/>
                        </a:solidFill>
                        <a:effectLst/>
                        <a:latin typeface="Arial" panose="020B0604020202020204" pitchFamily="34" charset="0"/>
                      </a:endParaRPr>
                    </a:p>
                    <a:p>
                      <a:pPr algn="l" fontAlgn="base">
                        <a:lnSpc>
                          <a:spcPts val="2175"/>
                        </a:lnSpc>
                        <a:buFont typeface="Arial" panose="020B0604020202020204" pitchFamily="34" charset="0"/>
                        <a:buChar char="•"/>
                      </a:pPr>
                      <a:r>
                        <a:rPr lang="en-GB" sz="1300" b="0" i="0">
                          <a:solidFill>
                            <a:srgbClr val="000000"/>
                          </a:solidFill>
                          <a:effectLst/>
                          <a:latin typeface="Calibri" panose="020F0502020204030204" pitchFamily="34" charset="0"/>
                        </a:rPr>
                        <a:t>Devising and physical theatre​</a:t>
                      </a:r>
                      <a:endParaRPr lang="en-GB" sz="1000" b="0" i="0">
                        <a:solidFill>
                          <a:srgbClr val="000000"/>
                        </a:solidFill>
                        <a:effectLst/>
                        <a:latin typeface="Arial" panose="020B0604020202020204" pitchFamily="34" charset="0"/>
                      </a:endParaRPr>
                    </a:p>
                    <a:p>
                      <a:pPr algn="l" fontAlgn="base">
                        <a:lnSpc>
                          <a:spcPts val="2175"/>
                        </a:lnSpc>
                        <a:buFont typeface="Arial" panose="020B0604020202020204" pitchFamily="34" charset="0"/>
                        <a:buChar char="•"/>
                      </a:pPr>
                      <a:r>
                        <a:rPr lang="en-GB" sz="1300" b="0" i="0">
                          <a:solidFill>
                            <a:srgbClr val="000000"/>
                          </a:solidFill>
                          <a:effectLst/>
                          <a:latin typeface="Calibri" panose="020F0502020204030204" pitchFamily="34" charset="0"/>
                        </a:rPr>
                        <a:t>Acting for stage​</a:t>
                      </a:r>
                      <a:endParaRPr lang="en-GB" sz="1000" b="0" i="0">
                        <a:solidFill>
                          <a:srgbClr val="000000"/>
                        </a:solidFill>
                        <a:effectLst/>
                        <a:latin typeface="Arial" panose="020B0604020202020204" pitchFamily="34" charset="0"/>
                      </a:endParaRPr>
                    </a:p>
                    <a:p>
                      <a:pPr algn="l" fontAlgn="base">
                        <a:lnSpc>
                          <a:spcPts val="2175"/>
                        </a:lnSpc>
                        <a:buFont typeface="Arial" panose="020B0604020202020204" pitchFamily="34" charset="0"/>
                        <a:buChar char="•"/>
                      </a:pPr>
                      <a:r>
                        <a:rPr lang="en-GB" sz="1300" b="0" i="0">
                          <a:solidFill>
                            <a:srgbClr val="000000"/>
                          </a:solidFill>
                          <a:effectLst/>
                          <a:latin typeface="Calibri" panose="020F0502020204030204" pitchFamily="34" charset="0"/>
                        </a:rPr>
                        <a:t>Post dramatic performance: composed theatre​</a:t>
                      </a:r>
                      <a:endParaRPr lang="en-GB" sz="1000" b="0" i="0">
                        <a:solidFill>
                          <a:srgbClr val="000000"/>
                        </a:solidFill>
                        <a:effectLst/>
                        <a:latin typeface="Arial" panose="020B0604020202020204" pitchFamily="34" charset="0"/>
                      </a:endParaRPr>
                    </a:p>
                    <a:p>
                      <a:pPr algn="l" fontAlgn="base">
                        <a:lnSpc>
                          <a:spcPts val="2175"/>
                        </a:lnSpc>
                        <a:buFont typeface="Arial" panose="020B0604020202020204" pitchFamily="34" charset="0"/>
                        <a:buChar char="•"/>
                      </a:pPr>
                      <a:r>
                        <a:rPr lang="en-GB" sz="1300" b="0" i="0">
                          <a:solidFill>
                            <a:srgbClr val="000000"/>
                          </a:solidFill>
                          <a:effectLst/>
                          <a:latin typeface="Calibri" panose="020F0502020204030204" pitchFamily="34" charset="0"/>
                        </a:rPr>
                        <a:t>Theatre skills​</a:t>
                      </a:r>
                      <a:endParaRPr lang="en-GB" sz="1000" b="0" i="0">
                        <a:solidFill>
                          <a:srgbClr val="000000"/>
                        </a:solidFill>
                        <a:effectLst/>
                        <a:latin typeface="Arial" panose="020B0604020202020204" pitchFamily="34" charset="0"/>
                      </a:endParaRPr>
                    </a:p>
                    <a:p>
                      <a:pPr algn="l" fontAlgn="base">
                        <a:lnSpc>
                          <a:spcPts val="2175"/>
                        </a:lnSpc>
                        <a:buFont typeface="Arial" panose="020B0604020202020204" pitchFamily="34" charset="0"/>
                        <a:buChar char="•"/>
                      </a:pPr>
                      <a:r>
                        <a:rPr lang="en-GB" sz="1300" b="0" i="0">
                          <a:solidFill>
                            <a:srgbClr val="000000"/>
                          </a:solidFill>
                          <a:effectLst/>
                          <a:latin typeface="Calibri" panose="020F0502020204030204" pitchFamily="34" charset="0"/>
                        </a:rPr>
                        <a:t>Drama in context​</a:t>
                      </a:r>
                      <a:endParaRPr lang="en-GB" sz="1000" b="0" i="0">
                        <a:solidFill>
                          <a:srgbClr val="000000"/>
                        </a:solidFill>
                        <a:effectLst/>
                        <a:latin typeface="Arial" panose="020B0604020202020204" pitchFamily="34" charset="0"/>
                      </a:endParaRPr>
                    </a:p>
                    <a:p>
                      <a:pPr algn="l" fontAlgn="base">
                        <a:lnSpc>
                          <a:spcPts val="2175"/>
                        </a:lnSpc>
                        <a:buFont typeface="Arial" panose="020B0604020202020204" pitchFamily="34" charset="0"/>
                        <a:buChar char="•"/>
                      </a:pPr>
                      <a:r>
                        <a:rPr lang="en-GB" sz="1300" b="0" i="0">
                          <a:solidFill>
                            <a:srgbClr val="000000"/>
                          </a:solidFill>
                          <a:effectLst/>
                          <a:latin typeface="Calibri" panose="020F0502020204030204" pitchFamily="34" charset="0"/>
                        </a:rPr>
                        <a:t>Theatre making: scenography and technology​</a:t>
                      </a:r>
                      <a:endParaRPr lang="en-GB" sz="1000" b="0" i="0">
                        <a:solidFill>
                          <a:srgbClr val="000000"/>
                        </a:solidFill>
                        <a:effectLst/>
                        <a:latin typeface="Arial" panose="020B0604020202020204" pitchFamily="34" charset="0"/>
                      </a:endParaRPr>
                    </a:p>
                    <a:p>
                      <a:pPr algn="l" fontAlgn="base">
                        <a:lnSpc>
                          <a:spcPts val="2175"/>
                        </a:lnSpc>
                        <a:buFont typeface="Arial" panose="020B0604020202020204" pitchFamily="34" charset="0"/>
                        <a:buChar char="•"/>
                      </a:pPr>
                      <a:r>
                        <a:rPr lang="en-GB" sz="1300" b="0" i="0">
                          <a:solidFill>
                            <a:srgbClr val="000000"/>
                          </a:solidFill>
                          <a:effectLst/>
                          <a:latin typeface="Calibri" panose="020F0502020204030204" pitchFamily="34" charset="0"/>
                        </a:rPr>
                        <a:t>Shakespeare​</a:t>
                      </a:r>
                      <a:endParaRPr lang="en-GB" sz="1000" b="0" i="0">
                        <a:solidFill>
                          <a:srgbClr val="000000"/>
                        </a:solidFill>
                        <a:effectLst/>
                        <a:latin typeface="Arial" panose="020B0604020202020204" pitchFamily="34" charset="0"/>
                      </a:endParaRPr>
                    </a:p>
                    <a:p>
                      <a:pPr algn="l" fontAlgn="base">
                        <a:lnSpc>
                          <a:spcPts val="2175"/>
                        </a:lnSpc>
                        <a:buFont typeface="Arial" panose="020B0604020202020204" pitchFamily="34" charset="0"/>
                        <a:buChar char="•"/>
                      </a:pPr>
                      <a:r>
                        <a:rPr lang="en-GB" sz="1300" b="0" i="0">
                          <a:solidFill>
                            <a:srgbClr val="000000"/>
                          </a:solidFill>
                          <a:effectLst/>
                          <a:latin typeface="Calibri" panose="020F0502020204030204" pitchFamily="34" charset="0"/>
                        </a:rPr>
                        <a:t>Performance: from ritual to spectacle​</a:t>
                      </a:r>
                      <a:endParaRPr lang="en-GB" sz="1000" b="0" i="0">
                        <a:solidFill>
                          <a:srgbClr val="000000"/>
                        </a:solidFill>
                        <a:effectLst/>
                        <a:latin typeface="Arial" panose="020B0604020202020204" pitchFamily="34" charset="0"/>
                      </a:endParaRPr>
                    </a:p>
                    <a:p>
                      <a:pPr algn="l" fontAlgn="base">
                        <a:lnSpc>
                          <a:spcPts val="2175"/>
                        </a:lnSpc>
                        <a:buFont typeface="Arial" panose="020B0604020202020204" pitchFamily="34" charset="0"/>
                        <a:buChar char="•"/>
                      </a:pPr>
                      <a:r>
                        <a:rPr lang="en-GB" sz="1300" b="0" i="0">
                          <a:solidFill>
                            <a:srgbClr val="000000"/>
                          </a:solidFill>
                          <a:effectLst/>
                          <a:latin typeface="Calibri" panose="020F0502020204030204" pitchFamily="34" charset="0"/>
                        </a:rPr>
                        <a:t>Stage and screen productions​</a:t>
                      </a:r>
                      <a:endParaRPr lang="en-GB" sz="1000" b="0" i="0">
                        <a:solidFill>
                          <a:srgbClr val="000000"/>
                        </a:solidFill>
                        <a:effectLst/>
                        <a:latin typeface="Arial" panose="020B0604020202020204" pitchFamily="34" charset="0"/>
                      </a:endParaRPr>
                    </a:p>
                    <a:p>
                      <a:pPr algn="ctr" fontAlgn="base">
                        <a:lnSpc>
                          <a:spcPts val="2175"/>
                        </a:lnSpc>
                        <a:buNone/>
                      </a:pPr>
                      <a:r>
                        <a:rPr lang="en-GB" sz="1300" b="0" i="0">
                          <a:solidFill>
                            <a:srgbClr val="000000"/>
                          </a:solidFill>
                          <a:effectLst/>
                          <a:latin typeface="Calibri" panose="020F0502020204030204" pitchFamily="34" charset="0"/>
                        </a:rPr>
                        <a:t>​</a:t>
                      </a:r>
                      <a:endParaRPr lang="en-GB" sz="1300" b="0" i="0">
                        <a:solidFill>
                          <a:srgbClr val="000000"/>
                        </a:solidFill>
                        <a:effectLst/>
                      </a:endParaRPr>
                    </a:p>
                  </a:txBody>
                  <a:tcPr marL="65694" marR="65694" marT="32847" marB="32847">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18913"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FDEADA"/>
                    </a:solidFill>
                  </a:tcPr>
                </a:tc>
                <a:tc>
                  <a:txBody>
                    <a:bodyPr/>
                    <a:lstStyle/>
                    <a:p>
                      <a:pPr algn="ctr" fontAlgn="base">
                        <a:lnSpc>
                          <a:spcPts val="2175"/>
                        </a:lnSpc>
                        <a:buNone/>
                      </a:pPr>
                      <a:r>
                        <a:rPr lang="en-GB" sz="1300" b="0" i="0" dirty="0">
                          <a:solidFill>
                            <a:srgbClr val="000000"/>
                          </a:solidFill>
                          <a:effectLst/>
                          <a:latin typeface="Calibri" panose="020F0502020204030204" pitchFamily="34" charset="0"/>
                        </a:rPr>
                        <a:t>Actor ​</a:t>
                      </a:r>
                      <a:endParaRPr lang="en-GB" sz="1300" b="0" i="0" dirty="0">
                        <a:solidFill>
                          <a:srgbClr val="000000"/>
                        </a:solidFill>
                        <a:effectLst/>
                      </a:endParaRPr>
                    </a:p>
                    <a:p>
                      <a:pPr algn="ctr" fontAlgn="base">
                        <a:lnSpc>
                          <a:spcPts val="2175"/>
                        </a:lnSpc>
                        <a:buNone/>
                      </a:pPr>
                      <a:r>
                        <a:rPr lang="en-GB" sz="1300" b="0" i="0" dirty="0">
                          <a:solidFill>
                            <a:srgbClr val="000000"/>
                          </a:solidFill>
                          <a:effectLst/>
                          <a:latin typeface="Calibri" panose="020F0502020204030204" pitchFamily="34" charset="0"/>
                        </a:rPr>
                        <a:t>Director ​</a:t>
                      </a:r>
                      <a:endParaRPr lang="en-GB" sz="1300" b="0" i="0" dirty="0">
                        <a:solidFill>
                          <a:srgbClr val="000000"/>
                        </a:solidFill>
                        <a:effectLst/>
                      </a:endParaRPr>
                    </a:p>
                    <a:p>
                      <a:pPr algn="ctr" fontAlgn="base">
                        <a:lnSpc>
                          <a:spcPts val="2175"/>
                        </a:lnSpc>
                        <a:buNone/>
                      </a:pPr>
                      <a:r>
                        <a:rPr lang="en-GB" sz="1300" b="0" i="0" dirty="0">
                          <a:solidFill>
                            <a:srgbClr val="000000"/>
                          </a:solidFill>
                          <a:effectLst/>
                          <a:latin typeface="Calibri" panose="020F0502020204030204" pitchFamily="34" charset="0"/>
                        </a:rPr>
                        <a:t>Theatre in education practitioner ​</a:t>
                      </a:r>
                      <a:endParaRPr lang="en-GB" sz="1300" b="0" i="0" dirty="0">
                        <a:solidFill>
                          <a:srgbClr val="000000"/>
                        </a:solidFill>
                        <a:effectLst/>
                      </a:endParaRPr>
                    </a:p>
                    <a:p>
                      <a:pPr algn="ctr" fontAlgn="base">
                        <a:lnSpc>
                          <a:spcPts val="2175"/>
                        </a:lnSpc>
                        <a:buNone/>
                      </a:pPr>
                      <a:r>
                        <a:rPr lang="en-GB" sz="1300" b="0" i="0" dirty="0">
                          <a:solidFill>
                            <a:srgbClr val="000000"/>
                          </a:solidFill>
                          <a:effectLst/>
                          <a:latin typeface="Calibri" panose="020F0502020204030204" pitchFamily="34" charset="0"/>
                        </a:rPr>
                        <a:t>Lighting designer/ technician ​</a:t>
                      </a:r>
                      <a:endParaRPr lang="en-GB" sz="1300" b="0" i="0" dirty="0">
                        <a:solidFill>
                          <a:srgbClr val="000000"/>
                        </a:solidFill>
                        <a:effectLst/>
                      </a:endParaRPr>
                    </a:p>
                    <a:p>
                      <a:pPr algn="ctr" fontAlgn="base">
                        <a:lnSpc>
                          <a:spcPts val="2175"/>
                        </a:lnSpc>
                        <a:buNone/>
                      </a:pPr>
                      <a:r>
                        <a:rPr lang="en-GB" sz="1300" b="0" i="0" dirty="0">
                          <a:solidFill>
                            <a:srgbClr val="000000"/>
                          </a:solidFill>
                          <a:effectLst/>
                          <a:latin typeface="Calibri" panose="020F0502020204030204" pitchFamily="34" charset="0"/>
                        </a:rPr>
                        <a:t>Costume designer ​</a:t>
                      </a:r>
                      <a:endParaRPr lang="en-GB" sz="1300" b="0" i="0" dirty="0">
                        <a:solidFill>
                          <a:srgbClr val="000000"/>
                        </a:solidFill>
                        <a:effectLst/>
                      </a:endParaRPr>
                    </a:p>
                    <a:p>
                      <a:pPr algn="ctr" fontAlgn="base">
                        <a:lnSpc>
                          <a:spcPts val="2175"/>
                        </a:lnSpc>
                        <a:buNone/>
                      </a:pPr>
                      <a:r>
                        <a:rPr lang="en-GB" sz="1300" b="0" i="0" dirty="0">
                          <a:solidFill>
                            <a:srgbClr val="000000"/>
                          </a:solidFill>
                          <a:effectLst/>
                          <a:latin typeface="Calibri" panose="020F0502020204030204" pitchFamily="34" charset="0"/>
                        </a:rPr>
                        <a:t>Theatre make up ​</a:t>
                      </a:r>
                      <a:endParaRPr lang="en-GB" sz="1300" b="0" i="0" dirty="0">
                        <a:solidFill>
                          <a:srgbClr val="000000"/>
                        </a:solidFill>
                        <a:effectLst/>
                      </a:endParaRPr>
                    </a:p>
                    <a:p>
                      <a:pPr algn="ctr" fontAlgn="base">
                        <a:lnSpc>
                          <a:spcPts val="2175"/>
                        </a:lnSpc>
                        <a:buNone/>
                      </a:pPr>
                      <a:r>
                        <a:rPr lang="en-GB" sz="1300" b="0" i="0" dirty="0">
                          <a:solidFill>
                            <a:srgbClr val="000000"/>
                          </a:solidFill>
                          <a:effectLst/>
                          <a:latin typeface="Calibri" panose="020F0502020204030204" pitchFamily="34" charset="0"/>
                        </a:rPr>
                        <a:t>Stage manager ​</a:t>
                      </a:r>
                      <a:endParaRPr lang="en-GB" sz="1300" b="0" i="0" dirty="0">
                        <a:solidFill>
                          <a:srgbClr val="000000"/>
                        </a:solidFill>
                        <a:effectLst/>
                      </a:endParaRPr>
                    </a:p>
                    <a:p>
                      <a:pPr algn="ctr" fontAlgn="base">
                        <a:lnSpc>
                          <a:spcPts val="2175"/>
                        </a:lnSpc>
                        <a:buNone/>
                      </a:pPr>
                      <a:r>
                        <a:rPr lang="en-GB" sz="1300" b="0" i="0" dirty="0">
                          <a:solidFill>
                            <a:srgbClr val="000000"/>
                          </a:solidFill>
                          <a:effectLst/>
                          <a:latin typeface="Calibri" panose="020F0502020204030204" pitchFamily="34" charset="0"/>
                        </a:rPr>
                        <a:t>Scriptwriter ​</a:t>
                      </a:r>
                      <a:endParaRPr lang="en-GB" sz="1300" b="0" i="0" dirty="0">
                        <a:solidFill>
                          <a:srgbClr val="000000"/>
                        </a:solidFill>
                        <a:effectLst/>
                      </a:endParaRPr>
                    </a:p>
                    <a:p>
                      <a:pPr algn="ctr" fontAlgn="base">
                        <a:lnSpc>
                          <a:spcPts val="2175"/>
                        </a:lnSpc>
                        <a:buNone/>
                      </a:pPr>
                      <a:r>
                        <a:rPr lang="en-GB" sz="1300" b="0" i="0" dirty="0">
                          <a:solidFill>
                            <a:srgbClr val="000000"/>
                          </a:solidFill>
                          <a:effectLst/>
                          <a:latin typeface="Calibri" panose="020F0502020204030204" pitchFamily="34" charset="0"/>
                        </a:rPr>
                        <a:t>Lawyer ​</a:t>
                      </a:r>
                      <a:endParaRPr lang="en-GB" sz="1300" b="0" i="0" dirty="0">
                        <a:solidFill>
                          <a:srgbClr val="000000"/>
                        </a:solidFill>
                        <a:effectLst/>
                      </a:endParaRPr>
                    </a:p>
                    <a:p>
                      <a:pPr algn="ctr" fontAlgn="base">
                        <a:lnSpc>
                          <a:spcPts val="2175"/>
                        </a:lnSpc>
                        <a:buNone/>
                      </a:pPr>
                      <a:r>
                        <a:rPr lang="en-GB" sz="1300" b="0" i="0" dirty="0">
                          <a:solidFill>
                            <a:srgbClr val="000000"/>
                          </a:solidFill>
                          <a:effectLst/>
                          <a:latin typeface="Calibri" panose="020F0502020204030204" pitchFamily="34" charset="0"/>
                        </a:rPr>
                        <a:t>Lecturer ​</a:t>
                      </a:r>
                      <a:endParaRPr lang="en-GB" sz="1300" b="0" i="0" dirty="0">
                        <a:solidFill>
                          <a:srgbClr val="000000"/>
                        </a:solidFill>
                        <a:effectLst/>
                      </a:endParaRPr>
                    </a:p>
                    <a:p>
                      <a:pPr algn="ctr" fontAlgn="base">
                        <a:lnSpc>
                          <a:spcPts val="2175"/>
                        </a:lnSpc>
                        <a:buNone/>
                      </a:pPr>
                      <a:r>
                        <a:rPr lang="en-GB" sz="1300" b="0" i="0" dirty="0">
                          <a:solidFill>
                            <a:srgbClr val="000000"/>
                          </a:solidFill>
                          <a:effectLst/>
                          <a:latin typeface="Calibri" panose="020F0502020204030204" pitchFamily="34" charset="0"/>
                        </a:rPr>
                        <a:t>Teacher​</a:t>
                      </a:r>
                      <a:endParaRPr lang="en-GB" sz="1300" b="0" i="0" dirty="0">
                        <a:solidFill>
                          <a:srgbClr val="000000"/>
                        </a:solidFill>
                        <a:effectLst/>
                      </a:endParaRPr>
                    </a:p>
                  </a:txBody>
                  <a:tcPr marL="65694" marR="65694" marT="32847" marB="32847">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18913"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EBF1DE"/>
                    </a:solidFill>
                  </a:tcPr>
                </a:tc>
                <a:extLst>
                  <a:ext uri="{0D108BD9-81ED-4DB2-BD59-A6C34878D82A}">
                    <a16:rowId xmlns:a16="http://schemas.microsoft.com/office/drawing/2014/main" val="4259712636"/>
                  </a:ext>
                </a:extLst>
              </a:tr>
            </a:tbl>
          </a:graphicData>
        </a:graphic>
      </p:graphicFrame>
    </p:spTree>
    <p:extLst>
      <p:ext uri="{BB962C8B-B14F-4D97-AF65-F5344CB8AC3E}">
        <p14:creationId xmlns:p14="http://schemas.microsoft.com/office/powerpoint/2010/main" val="37032254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3CB50F-21F1-5A35-92A8-B4F32ED696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AA89C4-3115-900D-E4E0-7A2F8E713E56}"/>
              </a:ext>
            </a:extLst>
          </p:cNvPr>
          <p:cNvSpPr>
            <a:spLocks noGrp="1"/>
          </p:cNvSpPr>
          <p:nvPr>
            <p:ph type="title"/>
          </p:nvPr>
        </p:nvSpPr>
        <p:spPr>
          <a:xfrm>
            <a:off x="838200" y="365125"/>
            <a:ext cx="10515600" cy="997331"/>
          </a:xfrm>
          <a:ln w="38100">
            <a:solidFill>
              <a:schemeClr val="bg1"/>
            </a:solidFill>
          </a:ln>
        </p:spPr>
        <p:txBody>
          <a:bodyPr>
            <a:normAutofit/>
          </a:bodyPr>
          <a:lstStyle/>
          <a:p>
            <a:pPr algn="ctr"/>
            <a:r>
              <a:rPr lang="en-GB" sz="3600" dirty="0">
                <a:latin typeface="Arial" panose="020B0604020202020204" pitchFamily="34" charset="0"/>
                <a:cs typeface="Arial" panose="020B0604020202020204" pitchFamily="34" charset="0"/>
              </a:rPr>
              <a:t>Additional Information and Outcomes</a:t>
            </a:r>
          </a:p>
        </p:txBody>
      </p:sp>
      <p:sp>
        <p:nvSpPr>
          <p:cNvPr id="3" name="Content Placeholder 2">
            <a:extLst>
              <a:ext uri="{FF2B5EF4-FFF2-40B4-BE49-F238E27FC236}">
                <a16:creationId xmlns:a16="http://schemas.microsoft.com/office/drawing/2014/main" id="{D674E538-FF2F-ED7B-AC52-A53FFE80A909}"/>
              </a:ext>
            </a:extLst>
          </p:cNvPr>
          <p:cNvSpPr>
            <a:spLocks noGrp="1"/>
          </p:cNvSpPr>
          <p:nvPr>
            <p:ph idx="1"/>
          </p:nvPr>
        </p:nvSpPr>
        <p:spPr>
          <a:xfrm>
            <a:off x="320040" y="1840152"/>
            <a:ext cx="11558016" cy="4316807"/>
          </a:xfrm>
          <a:ln>
            <a:solidFill>
              <a:schemeClr val="bg1"/>
            </a:solidFill>
          </a:ln>
        </p:spPr>
        <p:txBody>
          <a:bodyPr vert="horz" lIns="91440" tIns="45720" rIns="91440" bIns="45720" rtlCol="0" anchor="t">
            <a:normAutofit/>
          </a:bodyPr>
          <a:lstStyle/>
          <a:p>
            <a:pPr marL="0" indent="0" algn="ctr">
              <a:buNone/>
            </a:pPr>
            <a:endParaRPr lang="en-GB" dirty="0">
              <a:latin typeface="Arial" panose="020B0604020202020204" pitchFamily="34" charset="0"/>
              <a:cs typeface="Arial" panose="020B0604020202020204" pitchFamily="34" charset="0"/>
            </a:endParaRPr>
          </a:p>
          <a:p>
            <a:pPr marL="0" indent="0" algn="ctr">
              <a:buNone/>
            </a:pPr>
            <a:endParaRPr lang="en-GB"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79775349-3356-E49E-7471-2D97CBE0956E}"/>
              </a:ext>
            </a:extLst>
          </p:cNvPr>
          <p:cNvSpPr txBox="1"/>
          <p:nvPr/>
        </p:nvSpPr>
        <p:spPr>
          <a:xfrm>
            <a:off x="2108076" y="6463192"/>
            <a:ext cx="8167458" cy="369332"/>
          </a:xfrm>
          <a:prstGeom prst="rect">
            <a:avLst/>
          </a:prstGeom>
          <a:noFill/>
          <a:ln w="38100">
            <a:solidFill>
              <a:schemeClr val="bg1"/>
            </a:solidFill>
          </a:ln>
        </p:spPr>
        <p:txBody>
          <a:bodyPr wrap="square" rtlCol="0">
            <a:spAutoFit/>
          </a:bodyPr>
          <a:lstStyle/>
          <a:p>
            <a:r>
              <a:rPr lang="en-GB" b="1" i="1">
                <a:solidFill>
                  <a:schemeClr val="bg1"/>
                </a:solidFill>
                <a:latin typeface="Arial" panose="020B0604020202020204" pitchFamily="34" charset="0"/>
                <a:cs typeface="Arial" panose="020B0604020202020204" pitchFamily="34" charset="0"/>
              </a:rPr>
              <a:t>‘Inspiring hearts and minds with Christ at the centre of all we say and do</a:t>
            </a:r>
            <a:r>
              <a:rPr lang="en-GB" i="1">
                <a:solidFill>
                  <a:schemeClr val="bg1"/>
                </a:solidFill>
              </a:rPr>
              <a:t>’</a:t>
            </a:r>
          </a:p>
        </p:txBody>
      </p:sp>
      <p:graphicFrame>
        <p:nvGraphicFramePr>
          <p:cNvPr id="5" name="Diagram 4">
            <a:extLst>
              <a:ext uri="{FF2B5EF4-FFF2-40B4-BE49-F238E27FC236}">
                <a16:creationId xmlns:a16="http://schemas.microsoft.com/office/drawing/2014/main" id="{A655D714-17CF-4530-9B3D-F779C1E038A2}"/>
              </a:ext>
            </a:extLst>
          </p:cNvPr>
          <p:cNvGraphicFramePr/>
          <p:nvPr/>
        </p:nvGraphicFramePr>
        <p:xfrm>
          <a:off x="1206666" y="1052689"/>
          <a:ext cx="9778668" cy="47526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29699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9FAFD8-84D8-034D-E6D5-C8174C8F5D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F09C513-EAB2-7B7F-B8AD-3CD30ED99EF2}"/>
              </a:ext>
            </a:extLst>
          </p:cNvPr>
          <p:cNvSpPr>
            <a:spLocks noGrp="1"/>
          </p:cNvSpPr>
          <p:nvPr>
            <p:ph type="title"/>
          </p:nvPr>
        </p:nvSpPr>
        <p:spPr>
          <a:xfrm>
            <a:off x="838200" y="365125"/>
            <a:ext cx="10515600" cy="1033907"/>
          </a:xfrm>
          <a:ln w="38100">
            <a:solidFill>
              <a:schemeClr val="bg1"/>
            </a:solidFill>
          </a:ln>
        </p:spPr>
        <p:txBody>
          <a:bodyPr>
            <a:normAutofit/>
          </a:bodyPr>
          <a:lstStyle/>
          <a:p>
            <a:pPr algn="ctr"/>
            <a:r>
              <a:rPr lang="en-GB" sz="3600" dirty="0">
                <a:latin typeface="Arial" panose="020B0604020202020204" pitchFamily="34" charset="0"/>
                <a:cs typeface="Arial" panose="020B0604020202020204" pitchFamily="34" charset="0"/>
              </a:rPr>
              <a:t>Frequently Asked Questions</a:t>
            </a:r>
          </a:p>
        </p:txBody>
      </p:sp>
      <p:sp>
        <p:nvSpPr>
          <p:cNvPr id="3" name="Content Placeholder 2">
            <a:extLst>
              <a:ext uri="{FF2B5EF4-FFF2-40B4-BE49-F238E27FC236}">
                <a16:creationId xmlns:a16="http://schemas.microsoft.com/office/drawing/2014/main" id="{93E0B2D7-7F56-BCC7-A81A-112726B7E173}"/>
              </a:ext>
            </a:extLst>
          </p:cNvPr>
          <p:cNvSpPr>
            <a:spLocks noGrp="1"/>
          </p:cNvSpPr>
          <p:nvPr>
            <p:ph idx="1"/>
          </p:nvPr>
        </p:nvSpPr>
        <p:spPr>
          <a:xfrm>
            <a:off x="320040" y="1840152"/>
            <a:ext cx="11558016" cy="4316807"/>
          </a:xfrm>
          <a:ln>
            <a:solidFill>
              <a:schemeClr val="bg1"/>
            </a:solidFill>
          </a:ln>
        </p:spPr>
        <p:txBody>
          <a:bodyPr vert="horz" lIns="91440" tIns="45720" rIns="91440" bIns="45720" rtlCol="0" anchor="t">
            <a:normAutofit/>
          </a:bodyPr>
          <a:lstStyle/>
          <a:p>
            <a:pPr marL="0" indent="0" algn="ctr">
              <a:buNone/>
            </a:pPr>
            <a:endParaRPr lang="en-GB" dirty="0">
              <a:latin typeface="Arial" panose="020B0604020202020204" pitchFamily="34" charset="0"/>
              <a:cs typeface="Arial" panose="020B0604020202020204" pitchFamily="34" charset="0"/>
            </a:endParaRPr>
          </a:p>
          <a:p>
            <a:pPr marL="0" indent="0" algn="ctr">
              <a:buNone/>
            </a:pPr>
            <a:endParaRPr lang="en-GB"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31EE200A-F034-6960-18DB-EB1E317CEFE4}"/>
              </a:ext>
            </a:extLst>
          </p:cNvPr>
          <p:cNvSpPr txBox="1"/>
          <p:nvPr/>
        </p:nvSpPr>
        <p:spPr>
          <a:xfrm>
            <a:off x="2108076" y="6463192"/>
            <a:ext cx="8167458" cy="369332"/>
          </a:xfrm>
          <a:prstGeom prst="rect">
            <a:avLst/>
          </a:prstGeom>
          <a:noFill/>
          <a:ln w="38100">
            <a:solidFill>
              <a:schemeClr val="bg1"/>
            </a:solidFill>
          </a:ln>
        </p:spPr>
        <p:txBody>
          <a:bodyPr wrap="square" rtlCol="0">
            <a:spAutoFit/>
          </a:bodyPr>
          <a:lstStyle/>
          <a:p>
            <a:r>
              <a:rPr lang="en-GB" b="1" i="1">
                <a:solidFill>
                  <a:schemeClr val="bg1"/>
                </a:solidFill>
                <a:latin typeface="Arial" panose="020B0604020202020204" pitchFamily="34" charset="0"/>
                <a:cs typeface="Arial" panose="020B0604020202020204" pitchFamily="34" charset="0"/>
              </a:rPr>
              <a:t>‘Inspiring hearts and minds with Christ at the centre of all we say and do</a:t>
            </a:r>
            <a:r>
              <a:rPr lang="en-GB" i="1">
                <a:solidFill>
                  <a:schemeClr val="bg1"/>
                </a:solidFill>
              </a:rPr>
              <a:t>’</a:t>
            </a:r>
          </a:p>
        </p:txBody>
      </p:sp>
      <p:sp>
        <p:nvSpPr>
          <p:cNvPr id="5" name="TextBox 16">
            <a:extLst>
              <a:ext uri="{FF2B5EF4-FFF2-40B4-BE49-F238E27FC236}">
                <a16:creationId xmlns:a16="http://schemas.microsoft.com/office/drawing/2014/main" id="{5A4C7D7A-987E-4D7C-8685-182E1D2826DF}"/>
              </a:ext>
            </a:extLst>
          </p:cNvPr>
          <p:cNvSpPr txBox="1"/>
          <p:nvPr/>
        </p:nvSpPr>
        <p:spPr>
          <a:xfrm>
            <a:off x="313944" y="1938877"/>
            <a:ext cx="11277944" cy="452431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dirty="0">
                <a:solidFill>
                  <a:schemeClr val="bg1"/>
                </a:solidFill>
              </a:rPr>
              <a:t>Is the course all about performing? </a:t>
            </a:r>
          </a:p>
          <a:p>
            <a:pPr marL="285750" indent="-285750">
              <a:buFontTx/>
              <a:buChar char="-"/>
            </a:pPr>
            <a:r>
              <a:rPr lang="en-GB" dirty="0">
                <a:solidFill>
                  <a:schemeClr val="bg1"/>
                </a:solidFill>
              </a:rPr>
              <a:t>No, this is a common misconception! Comp 3 is 20% practical which is externally assessed by an examiner (however you can be assessed as a designer) Comp 2 is 80% theory 20% practical and comp 1 is 100% written. In your lessons you will be expected to engage in practical exploration. </a:t>
            </a:r>
          </a:p>
          <a:p>
            <a:endParaRPr lang="en-GB" dirty="0">
              <a:solidFill>
                <a:schemeClr val="bg1"/>
              </a:solidFill>
            </a:endParaRPr>
          </a:p>
          <a:p>
            <a:r>
              <a:rPr lang="en-GB" b="1" dirty="0">
                <a:solidFill>
                  <a:schemeClr val="bg1"/>
                </a:solidFill>
              </a:rPr>
              <a:t>What opportunities is drama going to provide me with? </a:t>
            </a:r>
          </a:p>
          <a:p>
            <a:r>
              <a:rPr lang="en-GB" dirty="0">
                <a:solidFill>
                  <a:schemeClr val="bg1"/>
                </a:solidFill>
              </a:rPr>
              <a:t>- Even if you don’t want to act, direct, script write, present! Drama will enrich your knowledge and understanding of theatre, the world, themes/ issues and develop you into a critical thinker (analysing and evaluating live theatre). Confidence, the ability to improvise and work well under pressure. Speak well in front of others and learn more about people, cultures, contexts and issues that impact the world!</a:t>
            </a:r>
          </a:p>
          <a:p>
            <a:endParaRPr lang="en-GB" dirty="0">
              <a:solidFill>
                <a:schemeClr val="bg1"/>
              </a:solidFill>
            </a:endParaRPr>
          </a:p>
          <a:p>
            <a:r>
              <a:rPr lang="en-GB" b="1" dirty="0">
                <a:solidFill>
                  <a:schemeClr val="bg1"/>
                </a:solidFill>
              </a:rPr>
              <a:t>I am not very good with my writing, how will I cope with the exam?</a:t>
            </a:r>
          </a:p>
          <a:p>
            <a:r>
              <a:rPr lang="en-GB" b="1" dirty="0">
                <a:solidFill>
                  <a:schemeClr val="bg1"/>
                </a:solidFill>
              </a:rPr>
              <a:t>- </a:t>
            </a:r>
            <a:r>
              <a:rPr lang="en-GB" dirty="0">
                <a:solidFill>
                  <a:schemeClr val="bg1"/>
                </a:solidFill>
              </a:rPr>
              <a:t>With support, guidance and lots of practice you will get there </a:t>
            </a:r>
            <a:r>
              <a:rPr lang="en-GB" dirty="0">
                <a:solidFill>
                  <a:schemeClr val="bg1"/>
                </a:solidFill>
                <a:sym typeface="Wingdings" panose="05000000000000000000" pitchFamily="2" charset="2"/>
              </a:rPr>
              <a:t> Section A is knowledge of the theatre, section B requires you to write in role offering creative and justified practical ideas. Section C expects you to analyse and evaluate live theatre being critical and showing your knowledge and understanding of how meaning is created on stage.</a:t>
            </a:r>
            <a:endParaRPr lang="en-GB" dirty="0">
              <a:solidFill>
                <a:schemeClr val="bg1"/>
              </a:solidFill>
            </a:endParaRPr>
          </a:p>
        </p:txBody>
      </p:sp>
    </p:spTree>
    <p:extLst>
      <p:ext uri="{BB962C8B-B14F-4D97-AF65-F5344CB8AC3E}">
        <p14:creationId xmlns:p14="http://schemas.microsoft.com/office/powerpoint/2010/main" val="3330928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f3900ce4dc374b8fa788d16c5facf726 xmlns="085c93cf-5534-49e4-8ef5-4a2041be4c90">
      <Terms xmlns="http://schemas.microsoft.com/office/infopath/2007/PartnerControls"/>
    </f3900ce4dc374b8fa788d16c5facf726>
    <g0c48009280646bda36c7020e0098fef xmlns="085c93cf-5534-49e4-8ef5-4a2041be4c90">
      <Terms xmlns="http://schemas.microsoft.com/office/infopath/2007/PartnerControls"/>
    </g0c48009280646bda36c7020e0098fef>
    <m0539b6c711848eea46f0e790142b9c0 xmlns="085c93cf-5534-49e4-8ef5-4a2041be4c90">
      <Terms xmlns="http://schemas.microsoft.com/office/infopath/2007/PartnerControls"/>
    </m0539b6c711848eea46f0e790142b9c0>
    <KeyStage xmlns="085c93cf-5534-49e4-8ef5-4a2041be4c90" xsi:nil="true"/>
    <Year xmlns="085c93cf-5534-49e4-8ef5-4a2041be4c90" xsi:nil="true"/>
    <CurriculumSubject xmlns="085c93cf-5534-49e4-8ef5-4a2041be4c90">Performing Arts</CurriculumSubject>
    <e8d2f4275ddd4f82adb447e654856cf9 xmlns="085c93cf-5534-49e4-8ef5-4a2041be4c90">
      <Terms xmlns="http://schemas.microsoft.com/office/infopath/2007/PartnerControls"/>
    </e8d2f4275ddd4f82adb447e654856cf9>
    <TaxCatchAll xmlns="085c93cf-5534-49e4-8ef5-4a2041be4c90"/>
    <h8fb337b5d684e78b4d7e924d96ceb2c xmlns="085c93cf-5534-49e4-8ef5-4a2041be4c90">
      <Terms xmlns="http://schemas.microsoft.com/office/infopath/2007/PartnerControls"/>
    </h8fb337b5d684e78b4d7e924d96ceb2c>
    <PersonalIdentificationData xmlns="085c93cf-5534-49e4-8ef5-4a2041be4c90" xsi:nil="true"/>
    <lcf76f155ced4ddcb4097134ff3c332f xmlns="6a23f12e-545e-45d5-91a6-bee297a3a395">
      <Terms xmlns="http://schemas.microsoft.com/office/infopath/2007/PartnerControls"/>
    </lcf76f155ced4ddcb4097134ff3c332f>
    <Lesson xmlns="085c93cf-5534-49e4-8ef5-4a2041be4c90" xsi:nil="true"/>
    <CustomTags xmlns="085c93cf-5534-49e4-8ef5-4a2041be4c90"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19C12E25EDBF847AFCDF14839248F8C" ma:contentTypeVersion="35" ma:contentTypeDescription="Create a new document." ma:contentTypeScope="" ma:versionID="0ab2a40bfe5e31063d85bd1d331131b1">
  <xsd:schema xmlns:xsd="http://www.w3.org/2001/XMLSchema" xmlns:xs="http://www.w3.org/2001/XMLSchema" xmlns:p="http://schemas.microsoft.com/office/2006/metadata/properties" xmlns:ns2="085c93cf-5534-49e4-8ef5-4a2041be4c90" xmlns:ns3="6a23f12e-545e-45d5-91a6-bee297a3a395" targetNamespace="http://schemas.microsoft.com/office/2006/metadata/properties" ma:root="true" ma:fieldsID="db6dbb6d2527560bee4e51e0fb10f76d" ns2:_="" ns3:_="">
    <xsd:import namespace="085c93cf-5534-49e4-8ef5-4a2041be4c90"/>
    <xsd:import namespace="6a23f12e-545e-45d5-91a6-bee297a3a395"/>
    <xsd:element name="properties">
      <xsd:complexType>
        <xsd:sequence>
          <xsd:element name="documentManagement">
            <xsd:complexType>
              <xsd:all>
                <xsd:element ref="ns2:e8d2f4275ddd4f82adb447e654856cf9" minOccurs="0"/>
                <xsd:element ref="ns2:TaxCatchAll" minOccurs="0"/>
                <xsd:element ref="ns2:h8fb337b5d684e78b4d7e924d96ceb2c" minOccurs="0"/>
                <xsd:element ref="ns2:m0539b6c711848eea46f0e790142b9c0" minOccurs="0"/>
                <xsd:element ref="ns2:f3900ce4dc374b8fa788d16c5facf726" minOccurs="0"/>
                <xsd:element ref="ns2:g0c48009280646bda36c7020e0098fef" minOccurs="0"/>
                <xsd:element ref="ns2:PersonalIdentificationData" minOccurs="0"/>
                <xsd:element ref="ns2:KeyStage" minOccurs="0"/>
                <xsd:element ref="ns2:Year" minOccurs="0"/>
                <xsd:element ref="ns2:Lesson" minOccurs="0"/>
                <xsd:element ref="ns2:CustomTags" minOccurs="0"/>
                <xsd:element ref="ns2:CurriculumSubject" minOccurs="0"/>
                <xsd:element ref="ns3:MediaServiceMetadata" minOccurs="0"/>
                <xsd:element ref="ns3:MediaServiceFastMetadata" minOccurs="0"/>
                <xsd:element ref="ns2:SharedWithUsers" minOccurs="0"/>
                <xsd:element ref="ns2:SharedWithDetails" minOccurs="0"/>
                <xsd:element ref="ns3:MediaServiceAutoKeyPoints" minOccurs="0"/>
                <xsd:element ref="ns3:MediaServiceKeyPoints" minOccurs="0"/>
                <xsd:element ref="ns3:MediaServiceDateTaken" minOccurs="0"/>
                <xsd:element ref="ns3:MediaLengthInSeconds" minOccurs="0"/>
                <xsd:element ref="ns3:MediaServiceAutoTags" minOccurs="0"/>
                <xsd:element ref="ns3:MediaServiceLocation" minOccurs="0"/>
                <xsd:element ref="ns3:MediaServiceOCR" minOccurs="0"/>
                <xsd:element ref="ns3:MediaServiceGenerationTime" minOccurs="0"/>
                <xsd:element ref="ns3:MediaServiceEventHashCode" minOccurs="0"/>
                <xsd:element ref="ns3:lcf76f155ced4ddcb4097134ff3c332f" minOccurs="0"/>
                <xsd:element ref="ns3:MediaServiceObjectDetectorVersions"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5c93cf-5534-49e4-8ef5-4a2041be4c90" elementFormDefault="qualified">
    <xsd:import namespace="http://schemas.microsoft.com/office/2006/documentManagement/types"/>
    <xsd:import namespace="http://schemas.microsoft.com/office/infopath/2007/PartnerControls"/>
    <xsd:element name="e8d2f4275ddd4f82adb447e654856cf9" ma:index="9" nillable="true" ma:taxonomy="true" ma:internalName="e8d2f4275ddd4f82adb447e654856cf9" ma:taxonomyFieldName="Topic" ma:displayName="Topic" ma:fieldId="{e8d2f427-5ddd-4f82-adb4-47e654856cf9}" ma:sspId="c2e1509d-e6fe-4f2c-b84b-042f796b62cd" ma:termSetId="41e60437-e8ff-4e62-9399-65ea63281720" ma:anchorId="00000000-0000-0000-0000-000000000000" ma:open="false" ma:isKeyword="false">
      <xsd:complexType>
        <xsd:sequence>
          <xsd:element ref="pc:Terms" minOccurs="0" maxOccurs="1"/>
        </xsd:sequence>
      </xsd:complexType>
    </xsd:element>
    <xsd:element name="TaxCatchAll" ma:index="10" nillable="true" ma:displayName="Taxonomy Catch All Column" ma:hidden="true" ma:list="{efdbce35-bb25-4435-99b8-60bb186290eb}" ma:internalName="TaxCatchAll" ma:showField="CatchAllData" ma:web="085c93cf-5534-49e4-8ef5-4a2041be4c90">
      <xsd:complexType>
        <xsd:complexContent>
          <xsd:extension base="dms:MultiChoiceLookup">
            <xsd:sequence>
              <xsd:element name="Value" type="dms:Lookup" maxOccurs="unbounded" minOccurs="0" nillable="true"/>
            </xsd:sequence>
          </xsd:extension>
        </xsd:complexContent>
      </xsd:complexType>
    </xsd:element>
    <xsd:element name="h8fb337b5d684e78b4d7e924d96ceb2c" ma:index="12" nillable="true" ma:taxonomy="true" ma:internalName="h8fb337b5d684e78b4d7e924d96ceb2c" ma:taxonomyFieldName="Staff_x0020_Category" ma:displayName="Staff Category" ma:fieldId="{18fb337b-5d68-4e78-b4d7-e924d96ceb2c}" ma:sspId="c2e1509d-e6fe-4f2c-b84b-042f796b62cd" ma:termSetId="f8bc4358-e857-4663-b491-683e6f28e2e5" ma:anchorId="00000000-0000-0000-0000-000000000000" ma:open="false" ma:isKeyword="false">
      <xsd:complexType>
        <xsd:sequence>
          <xsd:element ref="pc:Terms" minOccurs="0" maxOccurs="1"/>
        </xsd:sequence>
      </xsd:complexType>
    </xsd:element>
    <xsd:element name="m0539b6c711848eea46f0e790142b9c0" ma:index="14" nillable="true" ma:taxonomy="true" ma:internalName="m0539b6c711848eea46f0e790142b9c0" ma:taxonomyFieldName="Exam_x0020_Board" ma:displayName="Exam Board" ma:fieldId="{60539b6c-7118-48ee-a46f-0e790142b9c0}" ma:sspId="c2e1509d-e6fe-4f2c-b84b-042f796b62cd" ma:termSetId="e7b1d02c-96e0-4290-ad22-cc61cd54edc5" ma:anchorId="00000000-0000-0000-0000-000000000000" ma:open="false" ma:isKeyword="false">
      <xsd:complexType>
        <xsd:sequence>
          <xsd:element ref="pc:Terms" minOccurs="0" maxOccurs="1"/>
        </xsd:sequence>
      </xsd:complexType>
    </xsd:element>
    <xsd:element name="f3900ce4dc374b8fa788d16c5facf726" ma:index="16" nillable="true" ma:taxonomy="true" ma:internalName="f3900ce4dc374b8fa788d16c5facf726" ma:taxonomyFieldName="Week" ma:displayName="Week" ma:fieldId="{f3900ce4-dc37-4b8f-a788-d16c5facf726}" ma:sspId="c2e1509d-e6fe-4f2c-b84b-042f796b62cd" ma:termSetId="b5fe4f1b-a58d-41b3-b60a-50bead852115" ma:anchorId="00000000-0000-0000-0000-000000000000" ma:open="false" ma:isKeyword="false">
      <xsd:complexType>
        <xsd:sequence>
          <xsd:element ref="pc:Terms" minOccurs="0" maxOccurs="1"/>
        </xsd:sequence>
      </xsd:complexType>
    </xsd:element>
    <xsd:element name="g0c48009280646bda36c7020e0098fef" ma:index="18" nillable="true" ma:taxonomy="true" ma:internalName="g0c48009280646bda36c7020e0098fef" ma:taxonomyFieldName="Term" ma:displayName="Term" ma:fieldId="{00c48009-2806-46bd-a36c-7020e0098fef}" ma:sspId="c2e1509d-e6fe-4f2c-b84b-042f796b62cd" ma:termSetId="25f3c822-e4c5-4c28-ac02-aa3d1ae3dc16" ma:anchorId="00000000-0000-0000-0000-000000000000" ma:open="false" ma:isKeyword="false">
      <xsd:complexType>
        <xsd:sequence>
          <xsd:element ref="pc:Terms" minOccurs="0" maxOccurs="1"/>
        </xsd:sequence>
      </xsd:complexType>
    </xsd:element>
    <xsd:element name="PersonalIdentificationData" ma:index="19" nillable="true" ma:displayName="Personal Identification Data" ma:internalName="Personal_x0020_Identification_x0020_Data">
      <xsd:simpleType>
        <xsd:restriction base="dms:Choice">
          <xsd:enumeration value="No"/>
          <xsd:enumeration value="Yes"/>
        </xsd:restriction>
      </xsd:simpleType>
    </xsd:element>
    <xsd:element name="KeyStage" ma:index="20" nillable="true" ma:displayName="Key Stage" ma:internalName="Key_x0020_Stage">
      <xsd:simpleType>
        <xsd:restriction base="dms:Text"/>
      </xsd:simpleType>
    </xsd:element>
    <xsd:element name="Year" ma:index="21" nillable="true" ma:displayName="Year" ma:internalName="Year">
      <xsd:simpleType>
        <xsd:restriction base="dms:Text"/>
      </xsd:simpleType>
    </xsd:element>
    <xsd:element name="Lesson" ma:index="22" nillable="true" ma:displayName="Lesson" ma:internalName="Lesson">
      <xsd:simpleType>
        <xsd:restriction base="dms:Text"/>
      </xsd:simpleType>
    </xsd:element>
    <xsd:element name="CustomTags" ma:index="23" nillable="true" ma:displayName="Custom Tags" ma:internalName="Custom_x0020_Tags">
      <xsd:simpleType>
        <xsd:restriction base="dms:Text"/>
      </xsd:simpleType>
    </xsd:element>
    <xsd:element name="CurriculumSubject" ma:index="24" nillable="true" ma:displayName="Curriculum Subject" ma:default="Performing Arts" ma:internalName="Curriculum_x0020_Subject">
      <xsd:simpleType>
        <xsd:restriction base="dms:Text"/>
      </xsd:simpleType>
    </xsd:element>
    <xsd:element name="SharedWithUsers" ma:index="2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a23f12e-545e-45d5-91a6-bee297a3a395" elementFormDefault="qualified">
    <xsd:import namespace="http://schemas.microsoft.com/office/2006/documentManagement/types"/>
    <xsd:import namespace="http://schemas.microsoft.com/office/infopath/2007/PartnerControls"/>
    <xsd:element name="MediaServiceMetadata" ma:index="25" nillable="true" ma:displayName="MediaServiceMetadata" ma:hidden="true" ma:internalName="MediaServiceMetadata" ma:readOnly="true">
      <xsd:simpleType>
        <xsd:restriction base="dms:Note"/>
      </xsd:simpleType>
    </xsd:element>
    <xsd:element name="MediaServiceFastMetadata" ma:index="26" nillable="true" ma:displayName="MediaServiceFastMetadata" ma:hidden="true" ma:internalName="MediaServiceFastMetadata" ma:readOnly="true">
      <xsd:simpleType>
        <xsd:restriction base="dms:Note"/>
      </xsd:simpleType>
    </xsd:element>
    <xsd:element name="MediaServiceAutoKeyPoints" ma:index="29" nillable="true" ma:displayName="MediaServiceAutoKeyPoints" ma:hidden="true" ma:internalName="MediaServiceAutoKeyPoints" ma:readOnly="true">
      <xsd:simpleType>
        <xsd:restriction base="dms:Note"/>
      </xsd:simpleType>
    </xsd:element>
    <xsd:element name="MediaServiceKeyPoints" ma:index="30" nillable="true" ma:displayName="KeyPoints" ma:internalName="MediaServiceKeyPoints" ma:readOnly="true">
      <xsd:simpleType>
        <xsd:restriction base="dms:Note">
          <xsd:maxLength value="255"/>
        </xsd:restriction>
      </xsd:simpleType>
    </xsd:element>
    <xsd:element name="MediaServiceDateTaken" ma:index="31" nillable="true" ma:displayName="MediaServiceDateTaken" ma:hidden="true" ma:internalName="MediaServiceDateTaken" ma:readOnly="true">
      <xsd:simpleType>
        <xsd:restriction base="dms:Text"/>
      </xsd:simpleType>
    </xsd:element>
    <xsd:element name="MediaLengthInSeconds" ma:index="32" nillable="true" ma:displayName="MediaLengthInSeconds" ma:hidden="true" ma:internalName="MediaLengthInSeconds" ma:readOnly="true">
      <xsd:simpleType>
        <xsd:restriction base="dms:Unknown"/>
      </xsd:simpleType>
    </xsd:element>
    <xsd:element name="MediaServiceAutoTags" ma:index="33" nillable="true" ma:displayName="Tags" ma:internalName="MediaServiceAutoTags" ma:readOnly="true">
      <xsd:simpleType>
        <xsd:restriction base="dms:Text"/>
      </xsd:simpleType>
    </xsd:element>
    <xsd:element name="MediaServiceLocation" ma:index="34" nillable="true" ma:displayName="Location" ma:internalName="MediaServiceLocation" ma:readOnly="true">
      <xsd:simpleType>
        <xsd:restriction base="dms:Text"/>
      </xsd:simpleType>
    </xsd:element>
    <xsd:element name="MediaServiceOCR" ma:index="35" nillable="true" ma:displayName="Extracted Text" ma:internalName="MediaServiceOCR" ma:readOnly="true">
      <xsd:simpleType>
        <xsd:restriction base="dms:Note">
          <xsd:maxLength value="255"/>
        </xsd:restriction>
      </xsd:simpleType>
    </xsd:element>
    <xsd:element name="MediaServiceGenerationTime" ma:index="36" nillable="true" ma:displayName="MediaServiceGenerationTime" ma:hidden="true" ma:internalName="MediaServiceGenerationTime" ma:readOnly="true">
      <xsd:simpleType>
        <xsd:restriction base="dms:Text"/>
      </xsd:simpleType>
    </xsd:element>
    <xsd:element name="MediaServiceEventHashCode" ma:index="37" nillable="true" ma:displayName="MediaServiceEventHashCode" ma:hidden="true" ma:internalName="MediaServiceEventHashCode" ma:readOnly="true">
      <xsd:simpleType>
        <xsd:restriction base="dms:Text"/>
      </xsd:simpleType>
    </xsd:element>
    <xsd:element name="lcf76f155ced4ddcb4097134ff3c332f" ma:index="39" nillable="true" ma:taxonomy="true" ma:internalName="lcf76f155ced4ddcb4097134ff3c332f" ma:taxonomyFieldName="MediaServiceImageTags" ma:displayName="Image Tags" ma:readOnly="false" ma:fieldId="{5cf76f15-5ced-4ddc-b409-7134ff3c332f}" ma:taxonomyMulti="true" ma:sspId="c2e1509d-e6fe-4f2c-b84b-042f796b62c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40" nillable="true" ma:displayName="MediaServiceObjectDetectorVersions" ma:hidden="true" ma:indexed="true" ma:internalName="MediaServiceObjectDetectorVersions" ma:readOnly="true">
      <xsd:simpleType>
        <xsd:restriction base="dms:Text"/>
      </xsd:simpleType>
    </xsd:element>
    <xsd:element name="MediaServiceSearchProperties" ma:index="41" nillable="true" ma:displayName="MediaServiceSearchProperties" ma:hidden="true" ma:internalName="MediaServiceSearchProperties" ma:readOnly="true">
      <xsd:simpleType>
        <xsd:restriction base="dms:Note"/>
      </xsd:simpleType>
    </xsd:element>
    <xsd:element name="MediaServiceBillingMetadata" ma:index="42"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699D3C7-8993-45A4-8907-F1EDB9DA119B}">
  <ds:schemaRefs>
    <ds:schemaRef ds:uri="http://schemas.microsoft.com/office/2006/metadata/properties"/>
    <ds:schemaRef ds:uri="085c93cf-5534-49e4-8ef5-4a2041be4c90"/>
    <ds:schemaRef ds:uri="http://www.w3.org/XML/1998/namespace"/>
    <ds:schemaRef ds:uri="http://schemas.microsoft.com/office/2006/documentManagement/types"/>
    <ds:schemaRef ds:uri="http://purl.org/dc/dcmitype/"/>
    <ds:schemaRef ds:uri="http://schemas.openxmlformats.org/package/2006/metadata/core-properties"/>
    <ds:schemaRef ds:uri="http://purl.org/dc/elements/1.1/"/>
    <ds:schemaRef ds:uri="http://schemas.microsoft.com/office/infopath/2007/PartnerControls"/>
    <ds:schemaRef ds:uri="6a23f12e-545e-45d5-91a6-bee297a3a395"/>
    <ds:schemaRef ds:uri="http://purl.org/dc/terms/"/>
  </ds:schemaRefs>
</ds:datastoreItem>
</file>

<file path=customXml/itemProps2.xml><?xml version="1.0" encoding="utf-8"?>
<ds:datastoreItem xmlns:ds="http://schemas.openxmlformats.org/officeDocument/2006/customXml" ds:itemID="{3252E3CA-69E2-4619-ACA8-8D2C16BCD8CE}">
  <ds:schemaRefs>
    <ds:schemaRef ds:uri="http://schemas.microsoft.com/sharepoint/v3/contenttype/forms"/>
  </ds:schemaRefs>
</ds:datastoreItem>
</file>

<file path=customXml/itemProps3.xml><?xml version="1.0" encoding="utf-8"?>
<ds:datastoreItem xmlns:ds="http://schemas.openxmlformats.org/officeDocument/2006/customXml" ds:itemID="{33360D95-AFE2-4483-9D07-89D3C743FEA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85c93cf-5534-49e4-8ef5-4a2041be4c90"/>
    <ds:schemaRef ds:uri="6a23f12e-545e-45d5-91a6-bee297a3a39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94</TotalTime>
  <Words>679</Words>
  <Application>Microsoft Office PowerPoint</Application>
  <PresentationFormat>Widescreen</PresentationFormat>
  <Paragraphs>69</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Year 9 Options 2026-2028</vt:lpstr>
      <vt:lpstr>Course and Qualification Information</vt:lpstr>
      <vt:lpstr>Assessment Information</vt:lpstr>
      <vt:lpstr>Extra Curricular Opportunities</vt:lpstr>
      <vt:lpstr>Next Steps and Career Pathways</vt:lpstr>
      <vt:lpstr>Additional Information and Outcomes</vt:lpstr>
      <vt:lpstr>Frequently Asked Questions</vt:lpstr>
    </vt:vector>
  </TitlesOfParts>
  <Company>Bishop Milner Catholic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PSumner</dc:creator>
  <cp:lastModifiedBy>MRichards</cp:lastModifiedBy>
  <cp:revision>5</cp:revision>
  <dcterms:created xsi:type="dcterms:W3CDTF">2018-01-16T10:20:02Z</dcterms:created>
  <dcterms:modified xsi:type="dcterms:W3CDTF">2026-04-20T12:08:11Z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0x010100B19C12E25EDBF847AFCDF14839248F8C</vt:lpwstr>
  </property>
  <property fmtid="{D5CDD505-2E9C-101B-9397-08002B2CF9AE}" pid="3" name="Order">
    <vt:r8>252200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ComplianceAssetId">
    <vt:lpwstr/>
  </property>
  <property fmtid="{D5CDD505-2E9C-101B-9397-08002B2CF9AE}" pid="8" name="TemplateUrl">
    <vt:lpwstr/>
  </property>
  <property fmtid="{D5CDD505-2E9C-101B-9397-08002B2CF9AE}" pid="9" name="ExamBoard">
    <vt:lpwstr/>
  </property>
  <property fmtid="{D5CDD505-2E9C-101B-9397-08002B2CF9AE}" pid="10" name="Topic">
    <vt:lpwstr/>
  </property>
  <property fmtid="{D5CDD505-2E9C-101B-9397-08002B2CF9AE}" pid="11" name="Term">
    <vt:lpwstr/>
  </property>
  <property fmtid="{D5CDD505-2E9C-101B-9397-08002B2CF9AE}" pid="12" name="Staff Category">
    <vt:lpwstr/>
  </property>
  <property fmtid="{D5CDD505-2E9C-101B-9397-08002B2CF9AE}" pid="13" name="Week">
    <vt:lpwstr/>
  </property>
  <property fmtid="{D5CDD505-2E9C-101B-9397-08002B2CF9AE}" pid="14" name="Staff_x0020_Category">
    <vt:lpwstr/>
  </property>
  <property fmtid="{D5CDD505-2E9C-101B-9397-08002B2CF9AE}" pid="15" name="MediaServiceImageTags">
    <vt:lpwstr/>
  </property>
</Properties>
</file>