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Yeubrey" userId="e56b3791-70eb-4423-8710-5e572b9233b3" providerId="ADAL" clId="{6BBFFF29-A29A-41EB-B3DD-8698C483FC2B}"/>
    <pc:docChg chg="custSel modSld">
      <pc:chgData name="HYeubrey" userId="e56b3791-70eb-4423-8710-5e572b9233b3" providerId="ADAL" clId="{6BBFFF29-A29A-41EB-B3DD-8698C483FC2B}" dt="2024-01-18T09:31:50.199" v="18" actId="14100"/>
      <pc:docMkLst>
        <pc:docMk/>
      </pc:docMkLst>
      <pc:sldChg chg="addSp delSp modSp setBg">
        <pc:chgData name="HYeubrey" userId="e56b3791-70eb-4423-8710-5e572b9233b3" providerId="ADAL" clId="{6BBFFF29-A29A-41EB-B3DD-8698C483FC2B}" dt="2024-01-18T09:31:50.199" v="18" actId="14100"/>
        <pc:sldMkLst>
          <pc:docMk/>
          <pc:sldMk cId="1572546973" sldId="257"/>
        </pc:sldMkLst>
        <pc:spChg chg="mod">
          <ac:chgData name="HYeubrey" userId="e56b3791-70eb-4423-8710-5e572b9233b3" providerId="ADAL" clId="{6BBFFF29-A29A-41EB-B3DD-8698C483FC2B}" dt="2024-01-18T09:31:25.087" v="11" actId="20577"/>
          <ac:spMkLst>
            <pc:docMk/>
            <pc:sldMk cId="1572546973" sldId="257"/>
            <ac:spMk id="3" creationId="{BA4F39E6-5A4B-4BE2-B479-7F3C1D82F513}"/>
          </ac:spMkLst>
        </pc:spChg>
        <pc:spChg chg="mod">
          <ac:chgData name="HYeubrey" userId="e56b3791-70eb-4423-8710-5e572b9233b3" providerId="ADAL" clId="{6BBFFF29-A29A-41EB-B3DD-8698C483FC2B}" dt="2024-01-18T09:31:23.538" v="10" actId="20577"/>
          <ac:spMkLst>
            <pc:docMk/>
            <pc:sldMk cId="1572546973" sldId="257"/>
            <ac:spMk id="5" creationId="{E0452B34-E5F6-4C6B-B826-90CEF605C140}"/>
          </ac:spMkLst>
        </pc:spChg>
        <pc:picChg chg="mod">
          <ac:chgData name="HYeubrey" userId="e56b3791-70eb-4423-8710-5e572b9233b3" providerId="ADAL" clId="{6BBFFF29-A29A-41EB-B3DD-8698C483FC2B}" dt="2024-01-18T09:31:50.199" v="18" actId="14100"/>
          <ac:picMkLst>
            <pc:docMk/>
            <pc:sldMk cId="1572546973" sldId="257"/>
            <ac:picMk id="4" creationId="{5A10DB70-301D-DB19-C008-F6B32C3799A3}"/>
          </ac:picMkLst>
        </pc:picChg>
        <pc:picChg chg="add mod modCrop">
          <ac:chgData name="HYeubrey" userId="e56b3791-70eb-4423-8710-5e572b9233b3" providerId="ADAL" clId="{6BBFFF29-A29A-41EB-B3DD-8698C483FC2B}" dt="2024-01-18T09:30:57.001" v="6" actId="14100"/>
          <ac:picMkLst>
            <pc:docMk/>
            <pc:sldMk cId="1572546973" sldId="257"/>
            <ac:picMk id="6" creationId="{5B37BE7A-4E75-46BF-BDE7-6617A9A4260D}"/>
          </ac:picMkLst>
        </pc:picChg>
        <pc:picChg chg="del">
          <ac:chgData name="HYeubrey" userId="e56b3791-70eb-4423-8710-5e572b9233b3" providerId="ADAL" clId="{6BBFFF29-A29A-41EB-B3DD-8698C483FC2B}" dt="2024-01-18T09:30:42.380" v="0" actId="478"/>
          <ac:picMkLst>
            <pc:docMk/>
            <pc:sldMk cId="1572546973" sldId="257"/>
            <ac:picMk id="7" creationId="{EFAB878B-9FD1-4757-BCD2-B84BEE34C4A8}"/>
          </ac:picMkLst>
        </pc:picChg>
      </pc:sldChg>
    </pc:docChg>
  </pc:docChgLst>
  <pc:docChgLst>
    <pc:chgData name="HYeubrey" userId="e56b3791-70eb-4423-8710-5e572b9233b3" providerId="ADAL" clId="{56717B1D-B5BF-47DD-A76C-7AEF96473AED}"/>
    <pc:docChg chg="custSel modSld">
      <pc:chgData name="HYeubrey" userId="e56b3791-70eb-4423-8710-5e572b9233b3" providerId="ADAL" clId="{56717B1D-B5BF-47DD-A76C-7AEF96473AED}" dt="2024-01-18T09:36:55.897" v="171" actId="20577"/>
      <pc:docMkLst>
        <pc:docMk/>
      </pc:docMkLst>
      <pc:sldChg chg="modSp">
        <pc:chgData name="HYeubrey" userId="e56b3791-70eb-4423-8710-5e572b9233b3" providerId="ADAL" clId="{56717B1D-B5BF-47DD-A76C-7AEF96473AED}" dt="2024-01-18T09:36:55.897" v="171" actId="20577"/>
        <pc:sldMkLst>
          <pc:docMk/>
          <pc:sldMk cId="1572546973" sldId="257"/>
        </pc:sldMkLst>
        <pc:spChg chg="mod">
          <ac:chgData name="HYeubrey" userId="e56b3791-70eb-4423-8710-5e572b9233b3" providerId="ADAL" clId="{56717B1D-B5BF-47DD-A76C-7AEF96473AED}" dt="2024-01-18T09:36:55.897" v="171" actId="20577"/>
          <ac:spMkLst>
            <pc:docMk/>
            <pc:sldMk cId="1572546973" sldId="257"/>
            <ac:spMk id="5" creationId="{E0452B34-E5F6-4C6B-B826-90CEF605C14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955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431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40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590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328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409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780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275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858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911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635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0053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yeubrey@bmilner.dudley.sch.u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666" y="245698"/>
            <a:ext cx="11802811" cy="1214867"/>
          </a:xfrm>
        </p:spPr>
        <p:txBody>
          <a:bodyPr>
            <a:noAutofit/>
          </a:bodyPr>
          <a:lstStyle/>
          <a:p>
            <a:endParaRPr lang="en-US" sz="4000" dirty="0">
              <a:latin typeface="Arial"/>
              <a:ea typeface="Calibri Light"/>
              <a:cs typeface="Calibri Light"/>
            </a:endParaRPr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5A10DB70-301D-DB19-C008-F6B32C3799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0871" y="0"/>
            <a:ext cx="2801129" cy="2157105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A4F39E6-5A4B-4BE2-B479-7F3C1D82F513}"/>
              </a:ext>
            </a:extLst>
          </p:cNvPr>
          <p:cNvSpPr txBox="1"/>
          <p:nvPr/>
        </p:nvSpPr>
        <p:spPr>
          <a:xfrm>
            <a:off x="52192" y="2157105"/>
            <a:ext cx="6161103" cy="4893647"/>
          </a:xfrm>
          <a:prstGeom prst="rect">
            <a:avLst/>
          </a:prstGeom>
          <a:solidFill>
            <a:schemeClr val="tx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400" b="1" u="sng" dirty="0">
                <a:solidFill>
                  <a:srgbClr val="FF0000"/>
                </a:solidFill>
              </a:rPr>
              <a:t>Tickets are on sale now </a:t>
            </a:r>
            <a:endParaRPr lang="en-GB" sz="2400" dirty="0">
              <a:solidFill>
                <a:srgbClr val="FF0000"/>
              </a:solidFill>
            </a:endParaRPr>
          </a:p>
          <a:p>
            <a:r>
              <a:rPr lang="en-GB" sz="2400" dirty="0">
                <a:solidFill>
                  <a:schemeClr val="bg1"/>
                </a:solidFill>
                <a:highlight>
                  <a:srgbClr val="FFFF00"/>
                </a:highlight>
              </a:rPr>
              <a:t>£5.00 for an adult </a:t>
            </a:r>
            <a:endParaRPr lang="en-GB" sz="2400" dirty="0">
              <a:solidFill>
                <a:schemeClr val="bg1"/>
              </a:solidFill>
              <a:highlight>
                <a:srgbClr val="FFFF00"/>
              </a:highlight>
              <a:cs typeface="Calibri"/>
            </a:endParaRPr>
          </a:p>
          <a:p>
            <a:r>
              <a:rPr lang="en-GB" sz="2400" dirty="0">
                <a:solidFill>
                  <a:schemeClr val="bg1"/>
                </a:solidFill>
                <a:highlight>
                  <a:srgbClr val="FFFF00"/>
                </a:highlight>
              </a:rPr>
              <a:t>£3.00 for concessions (student and OAP</a:t>
            </a:r>
            <a:r>
              <a:rPr lang="en-GB" sz="2400" dirty="0">
                <a:solidFill>
                  <a:schemeClr val="bg1"/>
                </a:solidFill>
              </a:rPr>
              <a:t>)</a:t>
            </a:r>
            <a:endParaRPr lang="en-GB" sz="2400" dirty="0">
              <a:solidFill>
                <a:schemeClr val="bg1"/>
              </a:solidFill>
              <a:cs typeface="Calibri"/>
            </a:endParaRPr>
          </a:p>
          <a:p>
            <a:r>
              <a:rPr lang="en-GB" sz="2400" b="1" u="sng" dirty="0">
                <a:solidFill>
                  <a:schemeClr val="bg1"/>
                </a:solidFill>
              </a:rPr>
              <a:t>Dates </a:t>
            </a:r>
            <a:endParaRPr lang="en-GB" sz="2400" b="1" u="sng" dirty="0">
              <a:solidFill>
                <a:schemeClr val="bg1"/>
              </a:solidFill>
              <a:cs typeface="Calibri"/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Wednesday 6th March 2024</a:t>
            </a:r>
            <a:endParaRPr lang="en-GB" sz="2400" dirty="0">
              <a:solidFill>
                <a:schemeClr val="bg1"/>
              </a:solidFill>
              <a:cs typeface="Calibri"/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Thursday 7</a:t>
            </a:r>
            <a:r>
              <a:rPr lang="en-GB" sz="2400" baseline="30000" dirty="0">
                <a:solidFill>
                  <a:schemeClr val="bg1"/>
                </a:solidFill>
              </a:rPr>
              <a:t>th</a:t>
            </a:r>
            <a:r>
              <a:rPr lang="en-GB" sz="2400" dirty="0">
                <a:solidFill>
                  <a:schemeClr val="bg1"/>
                </a:solidFill>
              </a:rPr>
              <a:t>  March 2024</a:t>
            </a:r>
            <a:endParaRPr lang="en-GB" sz="2400" dirty="0">
              <a:solidFill>
                <a:schemeClr val="bg1"/>
              </a:solidFill>
              <a:cs typeface="Calibri"/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Friday 8</a:t>
            </a:r>
            <a:r>
              <a:rPr lang="en-GB" sz="2400" baseline="30000" dirty="0">
                <a:solidFill>
                  <a:schemeClr val="bg1"/>
                </a:solidFill>
              </a:rPr>
              <a:t>th</a:t>
            </a:r>
            <a:r>
              <a:rPr lang="en-GB" sz="2400" dirty="0">
                <a:solidFill>
                  <a:schemeClr val="bg1"/>
                </a:solidFill>
              </a:rPr>
              <a:t> March 2024</a:t>
            </a:r>
            <a:endParaRPr lang="en-GB" sz="2400" dirty="0">
              <a:solidFill>
                <a:schemeClr val="bg1"/>
              </a:solidFill>
              <a:cs typeface="Calibri"/>
            </a:endParaRP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2400" b="1" dirty="0">
                <a:solidFill>
                  <a:srgbClr val="FF0000"/>
                </a:solidFill>
              </a:rPr>
              <a:t>Show starts at 6:30pm </a:t>
            </a:r>
            <a:endParaRPr lang="en-GB" sz="2400" b="1" dirty="0">
              <a:solidFill>
                <a:srgbClr val="FF0000"/>
              </a:solidFill>
              <a:cs typeface="Calibri"/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Approximately 1 hour 15 running time with a short 20 minute interval</a:t>
            </a:r>
            <a:br>
              <a:rPr lang="en-GB" sz="2400" dirty="0">
                <a:solidFill>
                  <a:schemeClr val="bg1"/>
                </a:solidFill>
              </a:rPr>
            </a:br>
            <a:br>
              <a:rPr lang="en-GB" sz="2400" dirty="0">
                <a:solidFill>
                  <a:schemeClr val="bg1"/>
                </a:solidFill>
              </a:rPr>
            </a:br>
            <a:endParaRPr lang="en-GB" sz="2400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452B34-E5F6-4C6B-B826-90CEF605C140}"/>
              </a:ext>
            </a:extLst>
          </p:cNvPr>
          <p:cNvSpPr txBox="1"/>
          <p:nvPr/>
        </p:nvSpPr>
        <p:spPr>
          <a:xfrm>
            <a:off x="6213295" y="2157105"/>
            <a:ext cx="6030897" cy="4832092"/>
          </a:xfrm>
          <a:prstGeom prst="rect">
            <a:avLst/>
          </a:prstGeom>
          <a:solidFill>
            <a:schemeClr val="tx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000" u="sng" dirty="0">
                <a:solidFill>
                  <a:schemeClr val="bg1"/>
                </a:solidFill>
              </a:rPr>
              <a:t>How do I buy tickets?</a:t>
            </a:r>
            <a:endParaRPr lang="en-GB" sz="2000" dirty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r>
              <a:rPr lang="en-GB" dirty="0">
                <a:solidFill>
                  <a:schemeClr val="bg1"/>
                </a:solidFill>
              </a:rPr>
              <a:t>On the school gateway</a:t>
            </a:r>
          </a:p>
          <a:p>
            <a:pPr marL="342900" indent="-342900">
              <a:buFontTx/>
              <a:buChar char="-"/>
            </a:pPr>
            <a:r>
              <a:rPr lang="en-GB" dirty="0">
                <a:solidFill>
                  <a:schemeClr val="bg1"/>
                </a:solidFill>
              </a:rPr>
              <a:t>It is important that you make sure you are buying tickets for your preferred night (Wed/Thurs or Fri)</a:t>
            </a:r>
          </a:p>
          <a:p>
            <a:pPr marL="342900" indent="-342900">
              <a:buFontTx/>
              <a:buChar char="-"/>
            </a:pP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rgbClr val="FF0000"/>
                </a:solidFill>
              </a:rPr>
              <a:t>IMPORTANT- WHEN PURCHASING MULTIPLE TICKETS FOR THE SAME NIGHT YOU WILL NEED TO DO EACH TRANSACTION SEPARATELY. 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Once purchased you will receive a receipt via e mail this will be proof of ticket. (there will be no physical ticket)</a:t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We will have a record of your surname and tickets on the door. </a:t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Please e mail </a:t>
            </a:r>
            <a:r>
              <a:rPr lang="en-GB" dirty="0">
                <a:solidFill>
                  <a:schemeClr val="bg1"/>
                </a:solidFill>
                <a:hlinkClick r:id="rId3"/>
              </a:rPr>
              <a:t>hyeubrey@bmilner.dudley.sch.uk</a:t>
            </a:r>
            <a:r>
              <a:rPr lang="en-GB" dirty="0">
                <a:solidFill>
                  <a:schemeClr val="bg1"/>
                </a:solidFill>
              </a:rPr>
              <a:t> for any access requirements on the show nights. 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37BE7A-4E75-46BF-BDE7-6617A9A4260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206"/>
          <a:stretch/>
        </p:blipFill>
        <p:spPr>
          <a:xfrm>
            <a:off x="0" y="0"/>
            <a:ext cx="9454718" cy="2157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546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E48159FD9F9D449093209D161EF269" ma:contentTypeVersion="15" ma:contentTypeDescription="Create a new document." ma:contentTypeScope="" ma:versionID="c5e8b154948ee7894293f432860f14da">
  <xsd:schema xmlns:xsd="http://www.w3.org/2001/XMLSchema" xmlns:xs="http://www.w3.org/2001/XMLSchema" xmlns:p="http://schemas.microsoft.com/office/2006/metadata/properties" xmlns:ns3="c73c42f4-93f5-4450-936c-8e0d6c262cb7" xmlns:ns4="c6fbfbfc-cafc-4374-a942-d3a1dd516a41" targetNamespace="http://schemas.microsoft.com/office/2006/metadata/properties" ma:root="true" ma:fieldsID="bee3e5bde3df34b800d683ceaa8eb79e" ns3:_="" ns4:_="">
    <xsd:import namespace="c73c42f4-93f5-4450-936c-8e0d6c262cb7"/>
    <xsd:import namespace="c6fbfbfc-cafc-4374-a942-d3a1dd516a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3c42f4-93f5-4450-936c-8e0d6c262c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bfbfc-cafc-4374-a942-d3a1dd516a4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73c42f4-93f5-4450-936c-8e0d6c262cb7" xsi:nil="true"/>
  </documentManagement>
</p:properties>
</file>

<file path=customXml/itemProps1.xml><?xml version="1.0" encoding="utf-8"?>
<ds:datastoreItem xmlns:ds="http://schemas.openxmlformats.org/officeDocument/2006/customXml" ds:itemID="{6FD6122E-1879-47AD-8C29-E872836063B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CB0D84-107E-41B8-87C3-2BE327ED8C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3c42f4-93f5-4450-936c-8e0d6c262cb7"/>
    <ds:schemaRef ds:uri="c6fbfbfc-cafc-4374-a942-d3a1dd516a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00FA2C4-BD27-4872-A3D3-1B4B290F2DE3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elements/1.1/"/>
    <ds:schemaRef ds:uri="c6fbfbfc-cafc-4374-a942-d3a1dd516a41"/>
    <ds:schemaRef ds:uri="http://purl.org/dc/dcmitype/"/>
    <ds:schemaRef ds:uri="http://purl.org/dc/terms/"/>
    <ds:schemaRef ds:uri="http://schemas.microsoft.com/office/infopath/2007/PartnerControls"/>
    <ds:schemaRef ds:uri="c73c42f4-93f5-4450-936c-8e0d6c262cb7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11134</TotalTime>
  <Words>166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HYeubrey</dc:creator>
  <cp:lastModifiedBy>HYeubrey</cp:lastModifiedBy>
  <cp:revision>85</cp:revision>
  <cp:lastPrinted>2022-09-20T07:08:38Z</cp:lastPrinted>
  <dcterms:created xsi:type="dcterms:W3CDTF">2022-09-05T19:59:14Z</dcterms:created>
  <dcterms:modified xsi:type="dcterms:W3CDTF">2024-01-18T09:37:00Z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0x01010086E48159FD9F9D449093209D161EF269</vt:lpwstr>
  </property>
</Properties>
</file>